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97" r:id="rId2"/>
    <p:sldId id="451" r:id="rId3"/>
    <p:sldId id="345" r:id="rId4"/>
    <p:sldId id="346" r:id="rId5"/>
    <p:sldId id="422" r:id="rId6"/>
    <p:sldId id="374" r:id="rId7"/>
    <p:sldId id="426" r:id="rId8"/>
    <p:sldId id="381" r:id="rId9"/>
    <p:sldId id="392" r:id="rId10"/>
    <p:sldId id="404" r:id="rId11"/>
    <p:sldId id="394" r:id="rId12"/>
    <p:sldId id="454" r:id="rId13"/>
    <p:sldId id="385" r:id="rId14"/>
    <p:sldId id="408" r:id="rId15"/>
    <p:sldId id="409" r:id="rId16"/>
    <p:sldId id="455" r:id="rId17"/>
    <p:sldId id="400" r:id="rId18"/>
    <p:sldId id="399" r:id="rId19"/>
    <p:sldId id="452" r:id="rId20"/>
    <p:sldId id="429" r:id="rId21"/>
    <p:sldId id="457" r:id="rId22"/>
    <p:sldId id="430" r:id="rId23"/>
    <p:sldId id="434" r:id="rId24"/>
    <p:sldId id="433" r:id="rId25"/>
    <p:sldId id="458" r:id="rId26"/>
    <p:sldId id="446" r:id="rId27"/>
    <p:sldId id="456" r:id="rId28"/>
    <p:sldId id="390" r:id="rId2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ED1848"/>
    <a:srgbClr val="073453"/>
    <a:srgbClr val="000000"/>
    <a:srgbClr val="4F4F4F"/>
    <a:srgbClr val="E6E6E6"/>
    <a:srgbClr val="6D6D6D"/>
    <a:srgbClr val="E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Středně sytá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řední styl 2 – zvýraznění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17" autoAdjust="0"/>
    <p:restoredTop sz="84692" autoAdjust="0"/>
  </p:normalViewPr>
  <p:slideViewPr>
    <p:cSldViewPr snapToGrid="0">
      <p:cViewPr varScale="1">
        <p:scale>
          <a:sx n="97" d="100"/>
          <a:sy n="97" d="100"/>
        </p:scale>
        <p:origin x="224" y="9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2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-3168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13C24-8889-4A94-939E-353A9EFF2F8F}" type="datetimeFigureOut">
              <a:rPr lang="cs-CZ" smtClean="0"/>
              <a:t>19.03.18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7AB29-2C32-472B-B7BB-33BD5A5CFD4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51633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3111E-F497-4E30-B94C-C148DC0750D8}" type="datetimeFigureOut">
              <a:rPr lang="cs-CZ" smtClean="0"/>
              <a:t>19.03.18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D84AC-F8FB-426F-BB31-E3EB8F6C884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6969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things to focus on:</a:t>
            </a:r>
          </a:p>
          <a:p>
            <a:pPr marL="171450" indent="-171450">
              <a:buFontTx/>
              <a:buChar char="-"/>
            </a:pPr>
            <a:r>
              <a:rPr lang="en-US" dirty="0"/>
              <a:t>Kickoff as a success driver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is Poker planning important, how it works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sure everybody knows what does DONE means</a:t>
            </a:r>
          </a:p>
          <a:p>
            <a:pPr marL="171450" indent="-171450">
              <a:buFontTx/>
              <a:buChar char="-"/>
            </a:pPr>
            <a:r>
              <a:rPr lang="en-US" dirty="0"/>
              <a:t>Feedback is a must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D84AC-F8FB-426F-BB31-E3EB8F6C884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80295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asset of</a:t>
            </a:r>
            <a:r>
              <a:rPr lang="en-US" baseline="0" dirty="0"/>
              <a:t> product oriented companies: SW/Code</a:t>
            </a:r>
          </a:p>
          <a:p>
            <a:r>
              <a:rPr lang="en-US" baseline="0" dirty="0"/>
              <a:t>Main asset of service oriented companies: People</a:t>
            </a:r>
          </a:p>
          <a:p>
            <a:endParaRPr lang="en-US" baseline="0" dirty="0"/>
          </a:p>
          <a:p>
            <a:r>
              <a:rPr lang="en-US" baseline="0" dirty="0"/>
              <a:t>Other assets: Reputation, Relationships, .. But still the main asset: People!</a:t>
            </a:r>
          </a:p>
          <a:p>
            <a:endParaRPr lang="en-US" baseline="0" dirty="0"/>
          </a:p>
          <a:p>
            <a:r>
              <a:rPr lang="en-US" baseline="0" dirty="0"/>
              <a:t>Our goal is to protect our asset!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D84AC-F8FB-426F-BB31-E3EB8F6C8842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7313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D84AC-F8FB-426F-BB31-E3EB8F6C8842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7890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Its not bad… you should not do agile according to book</a:t>
            </a:r>
          </a:p>
          <a:p>
            <a:r>
              <a:rPr lang="en-US" baseline="0" dirty="0"/>
              <a:t>The only necessary thing is if how its set up works and that team benefits from it</a:t>
            </a:r>
          </a:p>
          <a:p>
            <a:r>
              <a:rPr lang="en-US" baseline="0" dirty="0"/>
              <a:t>With all the PMs we are trying to make sure its in safe borders but if you will feel its not… its your moral duty to say it loud ;)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D84AC-F8FB-426F-BB31-E3EB8F6C8842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676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D84AC-F8FB-426F-BB31-E3EB8F6C884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55348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D84AC-F8FB-426F-BB31-E3EB8F6C884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4982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D84AC-F8FB-426F-BB31-E3EB8F6C884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9038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D84AC-F8FB-426F-BB31-E3EB8F6C8842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23001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Main asset of</a:t>
            </a:r>
            <a:r>
              <a:rPr lang="en-US" baseline="0"/>
              <a:t> product oriented companies: SW/Code</a:t>
            </a:r>
          </a:p>
          <a:p>
            <a:r>
              <a:rPr lang="en-US" baseline="0"/>
              <a:t>Main asset of service oriented companies: People</a:t>
            </a:r>
          </a:p>
          <a:p>
            <a:endParaRPr lang="en-US" baseline="0"/>
          </a:p>
          <a:p>
            <a:r>
              <a:rPr lang="en-US" baseline="0"/>
              <a:t>Other assets: Reputation, Relationships, .. But still the main asset: People!</a:t>
            </a:r>
          </a:p>
          <a:p>
            <a:endParaRPr lang="en-US" baseline="0"/>
          </a:p>
          <a:p>
            <a:r>
              <a:rPr lang="en-US" baseline="0"/>
              <a:t>Our goal is to protect our asset!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D84AC-F8FB-426F-BB31-E3EB8F6C8842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0513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D84AC-F8FB-426F-BB31-E3EB8F6C8842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681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D84AC-F8FB-426F-BB31-E3EB8F6C8842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36024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D84AC-F8FB-426F-BB31-E3EB8F6C8842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91812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gradFill>
          <a:gsLst>
            <a:gs pos="0">
              <a:schemeClr val="bg1"/>
            </a:gs>
            <a:gs pos="74000">
              <a:schemeClr val="tx2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1275"/>
            <a:ext cx="10444766" cy="695448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9077899" y="-40042"/>
            <a:ext cx="3152201" cy="6953250"/>
          </a:xfrm>
          <a:custGeom>
            <a:avLst/>
            <a:gdLst>
              <a:gd name="connsiteX0" fmla="*/ 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0 w 3068732"/>
              <a:gd name="connsiteY4" fmla="*/ 0 h 6858000"/>
              <a:gd name="connsiteX0" fmla="*/ 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0 w 3068732"/>
              <a:gd name="connsiteY4" fmla="*/ 0 h 6858000"/>
              <a:gd name="connsiteX0" fmla="*/ 121920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1219200 w 3068732"/>
              <a:gd name="connsiteY4" fmla="*/ 0 h 6858000"/>
              <a:gd name="connsiteX0" fmla="*/ 1181100 w 3068732"/>
              <a:gd name="connsiteY0" fmla="*/ 0 h 6864350"/>
              <a:gd name="connsiteX1" fmla="*/ 3068732 w 3068732"/>
              <a:gd name="connsiteY1" fmla="*/ 6350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  <a:gd name="connsiteX0" fmla="*/ 1181100 w 3068732"/>
              <a:gd name="connsiteY0" fmla="*/ 0 h 6864350"/>
              <a:gd name="connsiteX1" fmla="*/ 3063970 w 3068732"/>
              <a:gd name="connsiteY1" fmla="*/ 1587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  <a:gd name="connsiteX0" fmla="*/ 1181100 w 3069191"/>
              <a:gd name="connsiteY0" fmla="*/ 0 h 6864350"/>
              <a:gd name="connsiteX1" fmla="*/ 3068733 w 3069191"/>
              <a:gd name="connsiteY1" fmla="*/ 6350 h 6864350"/>
              <a:gd name="connsiteX2" fmla="*/ 3068732 w 3069191"/>
              <a:gd name="connsiteY2" fmla="*/ 6864350 h 6864350"/>
              <a:gd name="connsiteX3" fmla="*/ 0 w 3069191"/>
              <a:gd name="connsiteY3" fmla="*/ 6864350 h 6864350"/>
              <a:gd name="connsiteX4" fmla="*/ 1181100 w 3069191"/>
              <a:gd name="connsiteY4" fmla="*/ 0 h 6864350"/>
              <a:gd name="connsiteX0" fmla="*/ 1181100 w 3068732"/>
              <a:gd name="connsiteY0" fmla="*/ 0 h 6864350"/>
              <a:gd name="connsiteX1" fmla="*/ 3063971 w 3068732"/>
              <a:gd name="connsiteY1" fmla="*/ 1588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732" h="6864350">
                <a:moveTo>
                  <a:pt x="1181100" y="0"/>
                </a:moveTo>
                <a:lnTo>
                  <a:pt x="3063971" y="1588"/>
                </a:lnTo>
                <a:lnTo>
                  <a:pt x="3068732" y="6864350"/>
                </a:lnTo>
                <a:lnTo>
                  <a:pt x="0" y="6864350"/>
                </a:lnTo>
                <a:lnTo>
                  <a:pt x="11811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275177" y="1189099"/>
            <a:ext cx="7734086" cy="746442"/>
          </a:xfrm>
        </p:spPr>
        <p:txBody>
          <a:bodyPr>
            <a:noAutofit/>
          </a:bodyPr>
          <a:lstStyle>
            <a:lvl1pPr marL="0" indent="0" algn="l">
              <a:buNone/>
              <a:defRPr sz="2800" b="1" baseline="0"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247216" y="6473203"/>
            <a:ext cx="1672044" cy="360000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cngroup.dk</a:t>
            </a:r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276198" y="295882"/>
            <a:ext cx="9505977" cy="942368"/>
          </a:xfrm>
        </p:spPr>
        <p:txBody>
          <a:bodyPr>
            <a:noAutofit/>
          </a:bodyPr>
          <a:lstStyle>
            <a:lvl1pPr algn="l">
              <a:defRPr sz="4400" b="1">
                <a:solidFill>
                  <a:srgbClr val="00000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18" name="Flowchart: Manual Input 5"/>
          <p:cNvSpPr/>
          <p:nvPr userDrawn="1"/>
        </p:nvSpPr>
        <p:spPr>
          <a:xfrm rot="12314765" flipH="1" flipV="1">
            <a:off x="9094019" y="-181555"/>
            <a:ext cx="4010795" cy="628712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1 w 10017"/>
              <a:gd name="connsiteY3" fmla="*/ 8732 h 12968"/>
              <a:gd name="connsiteX4" fmla="*/ 0 w 10017"/>
              <a:gd name="connsiteY4" fmla="*/ 4968 h 12968"/>
              <a:gd name="connsiteX0" fmla="*/ 0 w 10026"/>
              <a:gd name="connsiteY0" fmla="*/ 4968 h 9852"/>
              <a:gd name="connsiteX1" fmla="*/ 10017 w 10026"/>
              <a:gd name="connsiteY1" fmla="*/ 0 h 9852"/>
              <a:gd name="connsiteX2" fmla="*/ 10025 w 10026"/>
              <a:gd name="connsiteY2" fmla="*/ 9852 h 9852"/>
              <a:gd name="connsiteX3" fmla="*/ 151 w 10026"/>
              <a:gd name="connsiteY3" fmla="*/ 8732 h 9852"/>
              <a:gd name="connsiteX4" fmla="*/ 0 w 10026"/>
              <a:gd name="connsiteY4" fmla="*/ 4968 h 9852"/>
              <a:gd name="connsiteX0" fmla="*/ 3480 w 9850"/>
              <a:gd name="connsiteY0" fmla="*/ 1204 h 10000"/>
              <a:gd name="connsiteX1" fmla="*/ 9841 w 9850"/>
              <a:gd name="connsiteY1" fmla="*/ 0 h 10000"/>
              <a:gd name="connsiteX2" fmla="*/ 9849 w 9850"/>
              <a:gd name="connsiteY2" fmla="*/ 10000 h 10000"/>
              <a:gd name="connsiteX3" fmla="*/ 1 w 9850"/>
              <a:gd name="connsiteY3" fmla="*/ 8863 h 10000"/>
              <a:gd name="connsiteX4" fmla="*/ 3480 w 9850"/>
              <a:gd name="connsiteY4" fmla="*/ 1204 h 10000"/>
              <a:gd name="connsiteX0" fmla="*/ 2020 w 8487"/>
              <a:gd name="connsiteY0" fmla="*/ 1204 h 10000"/>
              <a:gd name="connsiteX1" fmla="*/ 8478 w 8487"/>
              <a:gd name="connsiteY1" fmla="*/ 0 h 10000"/>
              <a:gd name="connsiteX2" fmla="*/ 8486 w 8487"/>
              <a:gd name="connsiteY2" fmla="*/ 10000 h 10000"/>
              <a:gd name="connsiteX3" fmla="*/ 1 w 8487"/>
              <a:gd name="connsiteY3" fmla="*/ 8990 h 10000"/>
              <a:gd name="connsiteX4" fmla="*/ 2020 w 8487"/>
              <a:gd name="connsiteY4" fmla="*/ 1204 h 10000"/>
              <a:gd name="connsiteX0" fmla="*/ 2380 w 9989"/>
              <a:gd name="connsiteY0" fmla="*/ 1204 h 9928"/>
              <a:gd name="connsiteX1" fmla="*/ 9989 w 9989"/>
              <a:gd name="connsiteY1" fmla="*/ 0 h 9928"/>
              <a:gd name="connsiteX2" fmla="*/ 9351 w 9989"/>
              <a:gd name="connsiteY2" fmla="*/ 9928 h 9928"/>
              <a:gd name="connsiteX3" fmla="*/ 1 w 9989"/>
              <a:gd name="connsiteY3" fmla="*/ 8990 h 9928"/>
              <a:gd name="connsiteX4" fmla="*/ 2380 w 9989"/>
              <a:gd name="connsiteY4" fmla="*/ 1204 h 9928"/>
              <a:gd name="connsiteX0" fmla="*/ 2383 w 9361"/>
              <a:gd name="connsiteY0" fmla="*/ 9 h 8796"/>
              <a:gd name="connsiteX1" fmla="*/ 9319 w 9361"/>
              <a:gd name="connsiteY1" fmla="*/ 0 h 8796"/>
              <a:gd name="connsiteX2" fmla="*/ 9361 w 9361"/>
              <a:gd name="connsiteY2" fmla="*/ 8796 h 8796"/>
              <a:gd name="connsiteX3" fmla="*/ 1 w 9361"/>
              <a:gd name="connsiteY3" fmla="*/ 7851 h 8796"/>
              <a:gd name="connsiteX4" fmla="*/ 2383 w 9361"/>
              <a:gd name="connsiteY4" fmla="*/ 9 h 8796"/>
              <a:gd name="connsiteX0" fmla="*/ 2961 w 10415"/>
              <a:gd name="connsiteY0" fmla="*/ 10 h 10149"/>
              <a:gd name="connsiteX1" fmla="*/ 10370 w 10415"/>
              <a:gd name="connsiteY1" fmla="*/ 0 h 10149"/>
              <a:gd name="connsiteX2" fmla="*/ 10415 w 10415"/>
              <a:gd name="connsiteY2" fmla="*/ 10000 h 10149"/>
              <a:gd name="connsiteX3" fmla="*/ 0 w 10415"/>
              <a:gd name="connsiteY3" fmla="*/ 10149 h 10149"/>
              <a:gd name="connsiteX4" fmla="*/ 2961 w 10415"/>
              <a:gd name="connsiteY4" fmla="*/ 10 h 10149"/>
              <a:gd name="connsiteX0" fmla="*/ 2823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823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1 w 10415"/>
              <a:gd name="connsiteY0" fmla="*/ 0 h 10160"/>
              <a:gd name="connsiteX1" fmla="*/ 10370 w 10415"/>
              <a:gd name="connsiteY1" fmla="*/ 11 h 10160"/>
              <a:gd name="connsiteX2" fmla="*/ 10415 w 10415"/>
              <a:gd name="connsiteY2" fmla="*/ 10011 h 10160"/>
              <a:gd name="connsiteX3" fmla="*/ 0 w 10415"/>
              <a:gd name="connsiteY3" fmla="*/ 10160 h 10160"/>
              <a:gd name="connsiteX4" fmla="*/ 2781 w 10415"/>
              <a:gd name="connsiteY4" fmla="*/ 0 h 10160"/>
              <a:gd name="connsiteX0" fmla="*/ 2862 w 10496"/>
              <a:gd name="connsiteY0" fmla="*/ 0 h 10136"/>
              <a:gd name="connsiteX1" fmla="*/ 10451 w 10496"/>
              <a:gd name="connsiteY1" fmla="*/ 11 h 10136"/>
              <a:gd name="connsiteX2" fmla="*/ 10496 w 10496"/>
              <a:gd name="connsiteY2" fmla="*/ 10011 h 10136"/>
              <a:gd name="connsiteX3" fmla="*/ 0 w 10496"/>
              <a:gd name="connsiteY3" fmla="*/ 10136 h 10136"/>
              <a:gd name="connsiteX4" fmla="*/ 2862 w 10496"/>
              <a:gd name="connsiteY4" fmla="*/ 0 h 10136"/>
              <a:gd name="connsiteX0" fmla="*/ 4008 w 11642"/>
              <a:gd name="connsiteY0" fmla="*/ 12 h 10148"/>
              <a:gd name="connsiteX1" fmla="*/ 11597 w 11642"/>
              <a:gd name="connsiteY1" fmla="*/ 23 h 10148"/>
              <a:gd name="connsiteX2" fmla="*/ 11642 w 11642"/>
              <a:gd name="connsiteY2" fmla="*/ 10023 h 10148"/>
              <a:gd name="connsiteX3" fmla="*/ 1146 w 11642"/>
              <a:gd name="connsiteY3" fmla="*/ 10148 h 10148"/>
              <a:gd name="connsiteX4" fmla="*/ 269 w 11642"/>
              <a:gd name="connsiteY4" fmla="*/ 1400 h 10148"/>
              <a:gd name="connsiteX5" fmla="*/ 4008 w 11642"/>
              <a:gd name="connsiteY5" fmla="*/ 12 h 10148"/>
              <a:gd name="connsiteX0" fmla="*/ 4008 w 11642"/>
              <a:gd name="connsiteY0" fmla="*/ 835 h 10971"/>
              <a:gd name="connsiteX1" fmla="*/ 6556 w 11642"/>
              <a:gd name="connsiteY1" fmla="*/ 0 h 10971"/>
              <a:gd name="connsiteX2" fmla="*/ 11642 w 11642"/>
              <a:gd name="connsiteY2" fmla="*/ 10846 h 10971"/>
              <a:gd name="connsiteX3" fmla="*/ 1146 w 11642"/>
              <a:gd name="connsiteY3" fmla="*/ 10971 h 10971"/>
              <a:gd name="connsiteX4" fmla="*/ 269 w 11642"/>
              <a:gd name="connsiteY4" fmla="*/ 2223 h 10971"/>
              <a:gd name="connsiteX5" fmla="*/ 4008 w 11642"/>
              <a:gd name="connsiteY5" fmla="*/ 835 h 10971"/>
              <a:gd name="connsiteX0" fmla="*/ 4008 w 15351"/>
              <a:gd name="connsiteY0" fmla="*/ 835 h 10971"/>
              <a:gd name="connsiteX1" fmla="*/ 6556 w 15351"/>
              <a:gd name="connsiteY1" fmla="*/ 0 h 10971"/>
              <a:gd name="connsiteX2" fmla="*/ 15351 w 15351"/>
              <a:gd name="connsiteY2" fmla="*/ 9159 h 10971"/>
              <a:gd name="connsiteX3" fmla="*/ 1146 w 15351"/>
              <a:gd name="connsiteY3" fmla="*/ 10971 h 10971"/>
              <a:gd name="connsiteX4" fmla="*/ 269 w 15351"/>
              <a:gd name="connsiteY4" fmla="*/ 2223 h 10971"/>
              <a:gd name="connsiteX5" fmla="*/ 4008 w 15351"/>
              <a:gd name="connsiteY5" fmla="*/ 835 h 10971"/>
              <a:gd name="connsiteX0" fmla="*/ 3780 w 15123"/>
              <a:gd name="connsiteY0" fmla="*/ 835 h 10445"/>
              <a:gd name="connsiteX1" fmla="*/ 6328 w 15123"/>
              <a:gd name="connsiteY1" fmla="*/ 0 h 10445"/>
              <a:gd name="connsiteX2" fmla="*/ 15123 w 15123"/>
              <a:gd name="connsiteY2" fmla="*/ 9159 h 10445"/>
              <a:gd name="connsiteX3" fmla="*/ 4663 w 15123"/>
              <a:gd name="connsiteY3" fmla="*/ 10445 h 10445"/>
              <a:gd name="connsiteX4" fmla="*/ 41 w 15123"/>
              <a:gd name="connsiteY4" fmla="*/ 2223 h 10445"/>
              <a:gd name="connsiteX5" fmla="*/ 3780 w 15123"/>
              <a:gd name="connsiteY5" fmla="*/ 835 h 10445"/>
              <a:gd name="connsiteX0" fmla="*/ 3788 w 15131"/>
              <a:gd name="connsiteY0" fmla="*/ 835 h 10445"/>
              <a:gd name="connsiteX1" fmla="*/ 6336 w 15131"/>
              <a:gd name="connsiteY1" fmla="*/ 0 h 10445"/>
              <a:gd name="connsiteX2" fmla="*/ 15131 w 15131"/>
              <a:gd name="connsiteY2" fmla="*/ 9159 h 10445"/>
              <a:gd name="connsiteX3" fmla="*/ 4671 w 15131"/>
              <a:gd name="connsiteY3" fmla="*/ 10445 h 10445"/>
              <a:gd name="connsiteX4" fmla="*/ 49 w 15131"/>
              <a:gd name="connsiteY4" fmla="*/ 2223 h 10445"/>
              <a:gd name="connsiteX5" fmla="*/ 3788 w 15131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44 w 15087"/>
              <a:gd name="connsiteY0" fmla="*/ 835 h 10445"/>
              <a:gd name="connsiteX1" fmla="*/ 6292 w 15087"/>
              <a:gd name="connsiteY1" fmla="*/ 0 h 10445"/>
              <a:gd name="connsiteX2" fmla="*/ 15087 w 15087"/>
              <a:gd name="connsiteY2" fmla="*/ 9159 h 10445"/>
              <a:gd name="connsiteX3" fmla="*/ 4627 w 15087"/>
              <a:gd name="connsiteY3" fmla="*/ 10445 h 10445"/>
              <a:gd name="connsiteX4" fmla="*/ 5 w 15087"/>
              <a:gd name="connsiteY4" fmla="*/ 2223 h 10445"/>
              <a:gd name="connsiteX5" fmla="*/ 3744 w 15087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217"/>
              <a:gd name="connsiteY0" fmla="*/ 2150 h 10445"/>
              <a:gd name="connsiteX1" fmla="*/ 6422 w 15217"/>
              <a:gd name="connsiteY1" fmla="*/ 0 h 10445"/>
              <a:gd name="connsiteX2" fmla="*/ 15217 w 15217"/>
              <a:gd name="connsiteY2" fmla="*/ 9159 h 10445"/>
              <a:gd name="connsiteX3" fmla="*/ 4757 w 15217"/>
              <a:gd name="connsiteY3" fmla="*/ 10445 h 10445"/>
              <a:gd name="connsiteX4" fmla="*/ 0 w 15217"/>
              <a:gd name="connsiteY4" fmla="*/ 2150 h 10445"/>
              <a:gd name="connsiteX0" fmla="*/ 0 w 17652"/>
              <a:gd name="connsiteY0" fmla="*/ 2150 h 11876"/>
              <a:gd name="connsiteX1" fmla="*/ 6422 w 17652"/>
              <a:gd name="connsiteY1" fmla="*/ 0 h 11876"/>
              <a:gd name="connsiteX2" fmla="*/ 17652 w 17652"/>
              <a:gd name="connsiteY2" fmla="*/ 11876 h 11876"/>
              <a:gd name="connsiteX3" fmla="*/ 4757 w 17652"/>
              <a:gd name="connsiteY3" fmla="*/ 10445 h 11876"/>
              <a:gd name="connsiteX4" fmla="*/ 0 w 17652"/>
              <a:gd name="connsiteY4" fmla="*/ 2150 h 11876"/>
              <a:gd name="connsiteX0" fmla="*/ 0 w 17652"/>
              <a:gd name="connsiteY0" fmla="*/ 2150 h 15576"/>
              <a:gd name="connsiteX1" fmla="*/ 6422 w 17652"/>
              <a:gd name="connsiteY1" fmla="*/ 0 h 15576"/>
              <a:gd name="connsiteX2" fmla="*/ 17652 w 17652"/>
              <a:gd name="connsiteY2" fmla="*/ 11876 h 15576"/>
              <a:gd name="connsiteX3" fmla="*/ 7815 w 17652"/>
              <a:gd name="connsiteY3" fmla="*/ 15576 h 15576"/>
              <a:gd name="connsiteX4" fmla="*/ 0 w 17652"/>
              <a:gd name="connsiteY4" fmla="*/ 2150 h 15576"/>
              <a:gd name="connsiteX0" fmla="*/ 0 w 17781"/>
              <a:gd name="connsiteY0" fmla="*/ 2153 h 15576"/>
              <a:gd name="connsiteX1" fmla="*/ 6551 w 17781"/>
              <a:gd name="connsiteY1" fmla="*/ 0 h 15576"/>
              <a:gd name="connsiteX2" fmla="*/ 17781 w 17781"/>
              <a:gd name="connsiteY2" fmla="*/ 11876 h 15576"/>
              <a:gd name="connsiteX3" fmla="*/ 7944 w 17781"/>
              <a:gd name="connsiteY3" fmla="*/ 15576 h 15576"/>
              <a:gd name="connsiteX4" fmla="*/ 0 w 17781"/>
              <a:gd name="connsiteY4" fmla="*/ 2153 h 15576"/>
              <a:gd name="connsiteX0" fmla="*/ 0 w 17781"/>
              <a:gd name="connsiteY0" fmla="*/ 2153 h 15417"/>
              <a:gd name="connsiteX1" fmla="*/ 6551 w 17781"/>
              <a:gd name="connsiteY1" fmla="*/ 0 h 15417"/>
              <a:gd name="connsiteX2" fmla="*/ 17781 w 17781"/>
              <a:gd name="connsiteY2" fmla="*/ 11876 h 15417"/>
              <a:gd name="connsiteX3" fmla="*/ 8247 w 17781"/>
              <a:gd name="connsiteY3" fmla="*/ 15417 h 15417"/>
              <a:gd name="connsiteX4" fmla="*/ 0 w 17781"/>
              <a:gd name="connsiteY4" fmla="*/ 2153 h 15417"/>
              <a:gd name="connsiteX0" fmla="*/ 0 w 18022"/>
              <a:gd name="connsiteY0" fmla="*/ 1313 h 15417"/>
              <a:gd name="connsiteX1" fmla="*/ 6792 w 18022"/>
              <a:gd name="connsiteY1" fmla="*/ 0 h 15417"/>
              <a:gd name="connsiteX2" fmla="*/ 18022 w 18022"/>
              <a:gd name="connsiteY2" fmla="*/ 11876 h 15417"/>
              <a:gd name="connsiteX3" fmla="*/ 8488 w 18022"/>
              <a:gd name="connsiteY3" fmla="*/ 15417 h 15417"/>
              <a:gd name="connsiteX4" fmla="*/ 0 w 18022"/>
              <a:gd name="connsiteY4" fmla="*/ 1313 h 15417"/>
              <a:gd name="connsiteX0" fmla="*/ 0 w 18022"/>
              <a:gd name="connsiteY0" fmla="*/ 1313 h 15420"/>
              <a:gd name="connsiteX1" fmla="*/ 6792 w 18022"/>
              <a:gd name="connsiteY1" fmla="*/ 0 h 15420"/>
              <a:gd name="connsiteX2" fmla="*/ 18022 w 18022"/>
              <a:gd name="connsiteY2" fmla="*/ 11876 h 15420"/>
              <a:gd name="connsiteX3" fmla="*/ 8390 w 18022"/>
              <a:gd name="connsiteY3" fmla="*/ 15420 h 15420"/>
              <a:gd name="connsiteX4" fmla="*/ 0 w 18022"/>
              <a:gd name="connsiteY4" fmla="*/ 1313 h 15420"/>
              <a:gd name="connsiteX0" fmla="*/ 0 w 18077"/>
              <a:gd name="connsiteY0" fmla="*/ 1313 h 15420"/>
              <a:gd name="connsiteX1" fmla="*/ 6792 w 18077"/>
              <a:gd name="connsiteY1" fmla="*/ 0 h 15420"/>
              <a:gd name="connsiteX2" fmla="*/ 18077 w 18077"/>
              <a:gd name="connsiteY2" fmla="*/ 11828 h 15420"/>
              <a:gd name="connsiteX3" fmla="*/ 8390 w 18077"/>
              <a:gd name="connsiteY3" fmla="*/ 15420 h 15420"/>
              <a:gd name="connsiteX4" fmla="*/ 0 w 18077"/>
              <a:gd name="connsiteY4" fmla="*/ 1313 h 15420"/>
              <a:gd name="connsiteX0" fmla="*/ 0 w 18077"/>
              <a:gd name="connsiteY0" fmla="*/ 1290 h 15397"/>
              <a:gd name="connsiteX1" fmla="*/ 6813 w 18077"/>
              <a:gd name="connsiteY1" fmla="*/ 0 h 15397"/>
              <a:gd name="connsiteX2" fmla="*/ 18077 w 18077"/>
              <a:gd name="connsiteY2" fmla="*/ 11805 h 15397"/>
              <a:gd name="connsiteX3" fmla="*/ 8390 w 18077"/>
              <a:gd name="connsiteY3" fmla="*/ 15397 h 15397"/>
              <a:gd name="connsiteX4" fmla="*/ 0 w 18077"/>
              <a:gd name="connsiteY4" fmla="*/ 1290 h 15397"/>
              <a:gd name="connsiteX0" fmla="*/ 0 w 18077"/>
              <a:gd name="connsiteY0" fmla="*/ 600 h 14707"/>
              <a:gd name="connsiteX1" fmla="*/ 8001 w 18077"/>
              <a:gd name="connsiteY1" fmla="*/ 0 h 14707"/>
              <a:gd name="connsiteX2" fmla="*/ 18077 w 18077"/>
              <a:gd name="connsiteY2" fmla="*/ 11115 h 14707"/>
              <a:gd name="connsiteX3" fmla="*/ 8390 w 18077"/>
              <a:gd name="connsiteY3" fmla="*/ 14707 h 14707"/>
              <a:gd name="connsiteX4" fmla="*/ 0 w 18077"/>
              <a:gd name="connsiteY4" fmla="*/ 600 h 14707"/>
              <a:gd name="connsiteX0" fmla="*/ 0 w 17804"/>
              <a:gd name="connsiteY0" fmla="*/ 600 h 14707"/>
              <a:gd name="connsiteX1" fmla="*/ 8001 w 17804"/>
              <a:gd name="connsiteY1" fmla="*/ 0 h 14707"/>
              <a:gd name="connsiteX2" fmla="*/ 17804 w 17804"/>
              <a:gd name="connsiteY2" fmla="*/ 11255 h 14707"/>
              <a:gd name="connsiteX3" fmla="*/ 8390 w 17804"/>
              <a:gd name="connsiteY3" fmla="*/ 14707 h 14707"/>
              <a:gd name="connsiteX4" fmla="*/ 0 w 17804"/>
              <a:gd name="connsiteY4" fmla="*/ 600 h 14707"/>
              <a:gd name="connsiteX0" fmla="*/ 0 w 17804"/>
              <a:gd name="connsiteY0" fmla="*/ 600 h 14859"/>
              <a:gd name="connsiteX1" fmla="*/ 8001 w 17804"/>
              <a:gd name="connsiteY1" fmla="*/ 0 h 14859"/>
              <a:gd name="connsiteX2" fmla="*/ 17804 w 17804"/>
              <a:gd name="connsiteY2" fmla="*/ 11255 h 14859"/>
              <a:gd name="connsiteX3" fmla="*/ 7979 w 17804"/>
              <a:gd name="connsiteY3" fmla="*/ 14859 h 14859"/>
              <a:gd name="connsiteX4" fmla="*/ 0 w 17804"/>
              <a:gd name="connsiteY4" fmla="*/ 600 h 14859"/>
              <a:gd name="connsiteX0" fmla="*/ 0 w 16606"/>
              <a:gd name="connsiteY0" fmla="*/ 2043 h 14859"/>
              <a:gd name="connsiteX1" fmla="*/ 6803 w 16606"/>
              <a:gd name="connsiteY1" fmla="*/ 0 h 14859"/>
              <a:gd name="connsiteX2" fmla="*/ 16606 w 16606"/>
              <a:gd name="connsiteY2" fmla="*/ 11255 h 14859"/>
              <a:gd name="connsiteX3" fmla="*/ 6781 w 16606"/>
              <a:gd name="connsiteY3" fmla="*/ 14859 h 14859"/>
              <a:gd name="connsiteX4" fmla="*/ 0 w 16606"/>
              <a:gd name="connsiteY4" fmla="*/ 2043 h 14859"/>
              <a:gd name="connsiteX0" fmla="*/ 0 w 16285"/>
              <a:gd name="connsiteY0" fmla="*/ 1897 h 14859"/>
              <a:gd name="connsiteX1" fmla="*/ 6482 w 16285"/>
              <a:gd name="connsiteY1" fmla="*/ 0 h 14859"/>
              <a:gd name="connsiteX2" fmla="*/ 16285 w 16285"/>
              <a:gd name="connsiteY2" fmla="*/ 11255 h 14859"/>
              <a:gd name="connsiteX3" fmla="*/ 6460 w 16285"/>
              <a:gd name="connsiteY3" fmla="*/ 14859 h 14859"/>
              <a:gd name="connsiteX4" fmla="*/ 0 w 16285"/>
              <a:gd name="connsiteY4" fmla="*/ 1897 h 14859"/>
              <a:gd name="connsiteX0" fmla="*/ 0 w 16285"/>
              <a:gd name="connsiteY0" fmla="*/ 1902 h 14864"/>
              <a:gd name="connsiteX1" fmla="*/ 6915 w 16285"/>
              <a:gd name="connsiteY1" fmla="*/ 0 h 14864"/>
              <a:gd name="connsiteX2" fmla="*/ 16285 w 16285"/>
              <a:gd name="connsiteY2" fmla="*/ 11260 h 14864"/>
              <a:gd name="connsiteX3" fmla="*/ 6460 w 16285"/>
              <a:gd name="connsiteY3" fmla="*/ 14864 h 14864"/>
              <a:gd name="connsiteX4" fmla="*/ 0 w 16285"/>
              <a:gd name="connsiteY4" fmla="*/ 1902 h 14864"/>
              <a:gd name="connsiteX0" fmla="*/ 0 w 16001"/>
              <a:gd name="connsiteY0" fmla="*/ 1902 h 14864"/>
              <a:gd name="connsiteX1" fmla="*/ 6915 w 16001"/>
              <a:gd name="connsiteY1" fmla="*/ 0 h 14864"/>
              <a:gd name="connsiteX2" fmla="*/ 16001 w 16001"/>
              <a:gd name="connsiteY2" fmla="*/ 11452 h 14864"/>
              <a:gd name="connsiteX3" fmla="*/ 6460 w 16001"/>
              <a:gd name="connsiteY3" fmla="*/ 14864 h 14864"/>
              <a:gd name="connsiteX4" fmla="*/ 0 w 16001"/>
              <a:gd name="connsiteY4" fmla="*/ 1902 h 14864"/>
              <a:gd name="connsiteX0" fmla="*/ 0 w 16001"/>
              <a:gd name="connsiteY0" fmla="*/ 1902 h 14787"/>
              <a:gd name="connsiteX1" fmla="*/ 6915 w 16001"/>
              <a:gd name="connsiteY1" fmla="*/ 0 h 14787"/>
              <a:gd name="connsiteX2" fmla="*/ 16001 w 16001"/>
              <a:gd name="connsiteY2" fmla="*/ 11452 h 14787"/>
              <a:gd name="connsiteX3" fmla="*/ 6011 w 16001"/>
              <a:gd name="connsiteY3" fmla="*/ 14787 h 14787"/>
              <a:gd name="connsiteX4" fmla="*/ 0 w 16001"/>
              <a:gd name="connsiteY4" fmla="*/ 1902 h 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1" h="14787">
                <a:moveTo>
                  <a:pt x="0" y="1902"/>
                </a:moveTo>
                <a:lnTo>
                  <a:pt x="6915" y="0"/>
                </a:lnTo>
                <a:lnTo>
                  <a:pt x="16001" y="11452"/>
                </a:lnTo>
                <a:lnTo>
                  <a:pt x="6011" y="14787"/>
                </a:lnTo>
                <a:lnTo>
                  <a:pt x="0" y="190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83" t="9253" r="35292" b="241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35" y="5539708"/>
            <a:ext cx="2353628" cy="116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44956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Slide">
    <p:bg>
      <p:bgPr>
        <a:gradFill>
          <a:gsLst>
            <a:gs pos="0">
              <a:schemeClr val="bg1"/>
            </a:gs>
            <a:gs pos="74000">
              <a:schemeClr val="tx2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6" y="-19050"/>
            <a:ext cx="10322879" cy="692273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9077899" y="-40042"/>
            <a:ext cx="3152201" cy="6953250"/>
          </a:xfrm>
          <a:custGeom>
            <a:avLst/>
            <a:gdLst>
              <a:gd name="connsiteX0" fmla="*/ 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0 w 3068732"/>
              <a:gd name="connsiteY4" fmla="*/ 0 h 6858000"/>
              <a:gd name="connsiteX0" fmla="*/ 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0 w 3068732"/>
              <a:gd name="connsiteY4" fmla="*/ 0 h 6858000"/>
              <a:gd name="connsiteX0" fmla="*/ 121920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1219200 w 3068732"/>
              <a:gd name="connsiteY4" fmla="*/ 0 h 6858000"/>
              <a:gd name="connsiteX0" fmla="*/ 1181100 w 3068732"/>
              <a:gd name="connsiteY0" fmla="*/ 0 h 6864350"/>
              <a:gd name="connsiteX1" fmla="*/ 3068732 w 3068732"/>
              <a:gd name="connsiteY1" fmla="*/ 6350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  <a:gd name="connsiteX0" fmla="*/ 1181100 w 3068732"/>
              <a:gd name="connsiteY0" fmla="*/ 0 h 6864350"/>
              <a:gd name="connsiteX1" fmla="*/ 3063970 w 3068732"/>
              <a:gd name="connsiteY1" fmla="*/ 1587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  <a:gd name="connsiteX0" fmla="*/ 1181100 w 3069191"/>
              <a:gd name="connsiteY0" fmla="*/ 0 h 6864350"/>
              <a:gd name="connsiteX1" fmla="*/ 3068733 w 3069191"/>
              <a:gd name="connsiteY1" fmla="*/ 6350 h 6864350"/>
              <a:gd name="connsiteX2" fmla="*/ 3068732 w 3069191"/>
              <a:gd name="connsiteY2" fmla="*/ 6864350 h 6864350"/>
              <a:gd name="connsiteX3" fmla="*/ 0 w 3069191"/>
              <a:gd name="connsiteY3" fmla="*/ 6864350 h 6864350"/>
              <a:gd name="connsiteX4" fmla="*/ 1181100 w 3069191"/>
              <a:gd name="connsiteY4" fmla="*/ 0 h 6864350"/>
              <a:gd name="connsiteX0" fmla="*/ 1181100 w 3068732"/>
              <a:gd name="connsiteY0" fmla="*/ 0 h 6864350"/>
              <a:gd name="connsiteX1" fmla="*/ 3063971 w 3068732"/>
              <a:gd name="connsiteY1" fmla="*/ 1588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732" h="6864350">
                <a:moveTo>
                  <a:pt x="1181100" y="0"/>
                </a:moveTo>
                <a:lnTo>
                  <a:pt x="3063971" y="1588"/>
                </a:lnTo>
                <a:lnTo>
                  <a:pt x="3068732" y="6864350"/>
                </a:lnTo>
                <a:lnTo>
                  <a:pt x="0" y="6864350"/>
                </a:lnTo>
                <a:lnTo>
                  <a:pt x="11811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284702" y="5189599"/>
            <a:ext cx="7331109" cy="746442"/>
          </a:xfrm>
        </p:spPr>
        <p:txBody>
          <a:bodyPr>
            <a:noAutofit/>
          </a:bodyPr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285316" y="6349378"/>
            <a:ext cx="1672044" cy="360000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cngroup.dk</a:t>
            </a:r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276198" y="4401157"/>
            <a:ext cx="9010677" cy="942368"/>
          </a:xfr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18" name="Flowchart: Manual Input 5"/>
          <p:cNvSpPr/>
          <p:nvPr userDrawn="1"/>
        </p:nvSpPr>
        <p:spPr>
          <a:xfrm rot="12314765" flipH="1" flipV="1">
            <a:off x="9094019" y="-181555"/>
            <a:ext cx="4010795" cy="628712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1 w 10017"/>
              <a:gd name="connsiteY3" fmla="*/ 8732 h 12968"/>
              <a:gd name="connsiteX4" fmla="*/ 0 w 10017"/>
              <a:gd name="connsiteY4" fmla="*/ 4968 h 12968"/>
              <a:gd name="connsiteX0" fmla="*/ 0 w 10026"/>
              <a:gd name="connsiteY0" fmla="*/ 4968 h 9852"/>
              <a:gd name="connsiteX1" fmla="*/ 10017 w 10026"/>
              <a:gd name="connsiteY1" fmla="*/ 0 h 9852"/>
              <a:gd name="connsiteX2" fmla="*/ 10025 w 10026"/>
              <a:gd name="connsiteY2" fmla="*/ 9852 h 9852"/>
              <a:gd name="connsiteX3" fmla="*/ 151 w 10026"/>
              <a:gd name="connsiteY3" fmla="*/ 8732 h 9852"/>
              <a:gd name="connsiteX4" fmla="*/ 0 w 10026"/>
              <a:gd name="connsiteY4" fmla="*/ 4968 h 9852"/>
              <a:gd name="connsiteX0" fmla="*/ 3480 w 9850"/>
              <a:gd name="connsiteY0" fmla="*/ 1204 h 10000"/>
              <a:gd name="connsiteX1" fmla="*/ 9841 w 9850"/>
              <a:gd name="connsiteY1" fmla="*/ 0 h 10000"/>
              <a:gd name="connsiteX2" fmla="*/ 9849 w 9850"/>
              <a:gd name="connsiteY2" fmla="*/ 10000 h 10000"/>
              <a:gd name="connsiteX3" fmla="*/ 1 w 9850"/>
              <a:gd name="connsiteY3" fmla="*/ 8863 h 10000"/>
              <a:gd name="connsiteX4" fmla="*/ 3480 w 9850"/>
              <a:gd name="connsiteY4" fmla="*/ 1204 h 10000"/>
              <a:gd name="connsiteX0" fmla="*/ 2020 w 8487"/>
              <a:gd name="connsiteY0" fmla="*/ 1204 h 10000"/>
              <a:gd name="connsiteX1" fmla="*/ 8478 w 8487"/>
              <a:gd name="connsiteY1" fmla="*/ 0 h 10000"/>
              <a:gd name="connsiteX2" fmla="*/ 8486 w 8487"/>
              <a:gd name="connsiteY2" fmla="*/ 10000 h 10000"/>
              <a:gd name="connsiteX3" fmla="*/ 1 w 8487"/>
              <a:gd name="connsiteY3" fmla="*/ 8990 h 10000"/>
              <a:gd name="connsiteX4" fmla="*/ 2020 w 8487"/>
              <a:gd name="connsiteY4" fmla="*/ 1204 h 10000"/>
              <a:gd name="connsiteX0" fmla="*/ 2380 w 9989"/>
              <a:gd name="connsiteY0" fmla="*/ 1204 h 9928"/>
              <a:gd name="connsiteX1" fmla="*/ 9989 w 9989"/>
              <a:gd name="connsiteY1" fmla="*/ 0 h 9928"/>
              <a:gd name="connsiteX2" fmla="*/ 9351 w 9989"/>
              <a:gd name="connsiteY2" fmla="*/ 9928 h 9928"/>
              <a:gd name="connsiteX3" fmla="*/ 1 w 9989"/>
              <a:gd name="connsiteY3" fmla="*/ 8990 h 9928"/>
              <a:gd name="connsiteX4" fmla="*/ 2380 w 9989"/>
              <a:gd name="connsiteY4" fmla="*/ 1204 h 9928"/>
              <a:gd name="connsiteX0" fmla="*/ 2383 w 9361"/>
              <a:gd name="connsiteY0" fmla="*/ 9 h 8796"/>
              <a:gd name="connsiteX1" fmla="*/ 9319 w 9361"/>
              <a:gd name="connsiteY1" fmla="*/ 0 h 8796"/>
              <a:gd name="connsiteX2" fmla="*/ 9361 w 9361"/>
              <a:gd name="connsiteY2" fmla="*/ 8796 h 8796"/>
              <a:gd name="connsiteX3" fmla="*/ 1 w 9361"/>
              <a:gd name="connsiteY3" fmla="*/ 7851 h 8796"/>
              <a:gd name="connsiteX4" fmla="*/ 2383 w 9361"/>
              <a:gd name="connsiteY4" fmla="*/ 9 h 8796"/>
              <a:gd name="connsiteX0" fmla="*/ 2961 w 10415"/>
              <a:gd name="connsiteY0" fmla="*/ 10 h 10149"/>
              <a:gd name="connsiteX1" fmla="*/ 10370 w 10415"/>
              <a:gd name="connsiteY1" fmla="*/ 0 h 10149"/>
              <a:gd name="connsiteX2" fmla="*/ 10415 w 10415"/>
              <a:gd name="connsiteY2" fmla="*/ 10000 h 10149"/>
              <a:gd name="connsiteX3" fmla="*/ 0 w 10415"/>
              <a:gd name="connsiteY3" fmla="*/ 10149 h 10149"/>
              <a:gd name="connsiteX4" fmla="*/ 2961 w 10415"/>
              <a:gd name="connsiteY4" fmla="*/ 10 h 10149"/>
              <a:gd name="connsiteX0" fmla="*/ 2823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823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1 w 10415"/>
              <a:gd name="connsiteY0" fmla="*/ 0 h 10160"/>
              <a:gd name="connsiteX1" fmla="*/ 10370 w 10415"/>
              <a:gd name="connsiteY1" fmla="*/ 11 h 10160"/>
              <a:gd name="connsiteX2" fmla="*/ 10415 w 10415"/>
              <a:gd name="connsiteY2" fmla="*/ 10011 h 10160"/>
              <a:gd name="connsiteX3" fmla="*/ 0 w 10415"/>
              <a:gd name="connsiteY3" fmla="*/ 10160 h 10160"/>
              <a:gd name="connsiteX4" fmla="*/ 2781 w 10415"/>
              <a:gd name="connsiteY4" fmla="*/ 0 h 10160"/>
              <a:gd name="connsiteX0" fmla="*/ 2862 w 10496"/>
              <a:gd name="connsiteY0" fmla="*/ 0 h 10136"/>
              <a:gd name="connsiteX1" fmla="*/ 10451 w 10496"/>
              <a:gd name="connsiteY1" fmla="*/ 11 h 10136"/>
              <a:gd name="connsiteX2" fmla="*/ 10496 w 10496"/>
              <a:gd name="connsiteY2" fmla="*/ 10011 h 10136"/>
              <a:gd name="connsiteX3" fmla="*/ 0 w 10496"/>
              <a:gd name="connsiteY3" fmla="*/ 10136 h 10136"/>
              <a:gd name="connsiteX4" fmla="*/ 2862 w 10496"/>
              <a:gd name="connsiteY4" fmla="*/ 0 h 10136"/>
              <a:gd name="connsiteX0" fmla="*/ 4008 w 11642"/>
              <a:gd name="connsiteY0" fmla="*/ 12 h 10148"/>
              <a:gd name="connsiteX1" fmla="*/ 11597 w 11642"/>
              <a:gd name="connsiteY1" fmla="*/ 23 h 10148"/>
              <a:gd name="connsiteX2" fmla="*/ 11642 w 11642"/>
              <a:gd name="connsiteY2" fmla="*/ 10023 h 10148"/>
              <a:gd name="connsiteX3" fmla="*/ 1146 w 11642"/>
              <a:gd name="connsiteY3" fmla="*/ 10148 h 10148"/>
              <a:gd name="connsiteX4" fmla="*/ 269 w 11642"/>
              <a:gd name="connsiteY4" fmla="*/ 1400 h 10148"/>
              <a:gd name="connsiteX5" fmla="*/ 4008 w 11642"/>
              <a:gd name="connsiteY5" fmla="*/ 12 h 10148"/>
              <a:gd name="connsiteX0" fmla="*/ 4008 w 11642"/>
              <a:gd name="connsiteY0" fmla="*/ 835 h 10971"/>
              <a:gd name="connsiteX1" fmla="*/ 6556 w 11642"/>
              <a:gd name="connsiteY1" fmla="*/ 0 h 10971"/>
              <a:gd name="connsiteX2" fmla="*/ 11642 w 11642"/>
              <a:gd name="connsiteY2" fmla="*/ 10846 h 10971"/>
              <a:gd name="connsiteX3" fmla="*/ 1146 w 11642"/>
              <a:gd name="connsiteY3" fmla="*/ 10971 h 10971"/>
              <a:gd name="connsiteX4" fmla="*/ 269 w 11642"/>
              <a:gd name="connsiteY4" fmla="*/ 2223 h 10971"/>
              <a:gd name="connsiteX5" fmla="*/ 4008 w 11642"/>
              <a:gd name="connsiteY5" fmla="*/ 835 h 10971"/>
              <a:gd name="connsiteX0" fmla="*/ 4008 w 15351"/>
              <a:gd name="connsiteY0" fmla="*/ 835 h 10971"/>
              <a:gd name="connsiteX1" fmla="*/ 6556 w 15351"/>
              <a:gd name="connsiteY1" fmla="*/ 0 h 10971"/>
              <a:gd name="connsiteX2" fmla="*/ 15351 w 15351"/>
              <a:gd name="connsiteY2" fmla="*/ 9159 h 10971"/>
              <a:gd name="connsiteX3" fmla="*/ 1146 w 15351"/>
              <a:gd name="connsiteY3" fmla="*/ 10971 h 10971"/>
              <a:gd name="connsiteX4" fmla="*/ 269 w 15351"/>
              <a:gd name="connsiteY4" fmla="*/ 2223 h 10971"/>
              <a:gd name="connsiteX5" fmla="*/ 4008 w 15351"/>
              <a:gd name="connsiteY5" fmla="*/ 835 h 10971"/>
              <a:gd name="connsiteX0" fmla="*/ 3780 w 15123"/>
              <a:gd name="connsiteY0" fmla="*/ 835 h 10445"/>
              <a:gd name="connsiteX1" fmla="*/ 6328 w 15123"/>
              <a:gd name="connsiteY1" fmla="*/ 0 h 10445"/>
              <a:gd name="connsiteX2" fmla="*/ 15123 w 15123"/>
              <a:gd name="connsiteY2" fmla="*/ 9159 h 10445"/>
              <a:gd name="connsiteX3" fmla="*/ 4663 w 15123"/>
              <a:gd name="connsiteY3" fmla="*/ 10445 h 10445"/>
              <a:gd name="connsiteX4" fmla="*/ 41 w 15123"/>
              <a:gd name="connsiteY4" fmla="*/ 2223 h 10445"/>
              <a:gd name="connsiteX5" fmla="*/ 3780 w 15123"/>
              <a:gd name="connsiteY5" fmla="*/ 835 h 10445"/>
              <a:gd name="connsiteX0" fmla="*/ 3788 w 15131"/>
              <a:gd name="connsiteY0" fmla="*/ 835 h 10445"/>
              <a:gd name="connsiteX1" fmla="*/ 6336 w 15131"/>
              <a:gd name="connsiteY1" fmla="*/ 0 h 10445"/>
              <a:gd name="connsiteX2" fmla="*/ 15131 w 15131"/>
              <a:gd name="connsiteY2" fmla="*/ 9159 h 10445"/>
              <a:gd name="connsiteX3" fmla="*/ 4671 w 15131"/>
              <a:gd name="connsiteY3" fmla="*/ 10445 h 10445"/>
              <a:gd name="connsiteX4" fmla="*/ 49 w 15131"/>
              <a:gd name="connsiteY4" fmla="*/ 2223 h 10445"/>
              <a:gd name="connsiteX5" fmla="*/ 3788 w 15131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44 w 15087"/>
              <a:gd name="connsiteY0" fmla="*/ 835 h 10445"/>
              <a:gd name="connsiteX1" fmla="*/ 6292 w 15087"/>
              <a:gd name="connsiteY1" fmla="*/ 0 h 10445"/>
              <a:gd name="connsiteX2" fmla="*/ 15087 w 15087"/>
              <a:gd name="connsiteY2" fmla="*/ 9159 h 10445"/>
              <a:gd name="connsiteX3" fmla="*/ 4627 w 15087"/>
              <a:gd name="connsiteY3" fmla="*/ 10445 h 10445"/>
              <a:gd name="connsiteX4" fmla="*/ 5 w 15087"/>
              <a:gd name="connsiteY4" fmla="*/ 2223 h 10445"/>
              <a:gd name="connsiteX5" fmla="*/ 3744 w 15087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217"/>
              <a:gd name="connsiteY0" fmla="*/ 2150 h 10445"/>
              <a:gd name="connsiteX1" fmla="*/ 6422 w 15217"/>
              <a:gd name="connsiteY1" fmla="*/ 0 h 10445"/>
              <a:gd name="connsiteX2" fmla="*/ 15217 w 15217"/>
              <a:gd name="connsiteY2" fmla="*/ 9159 h 10445"/>
              <a:gd name="connsiteX3" fmla="*/ 4757 w 15217"/>
              <a:gd name="connsiteY3" fmla="*/ 10445 h 10445"/>
              <a:gd name="connsiteX4" fmla="*/ 0 w 15217"/>
              <a:gd name="connsiteY4" fmla="*/ 2150 h 10445"/>
              <a:gd name="connsiteX0" fmla="*/ 0 w 17652"/>
              <a:gd name="connsiteY0" fmla="*/ 2150 h 11876"/>
              <a:gd name="connsiteX1" fmla="*/ 6422 w 17652"/>
              <a:gd name="connsiteY1" fmla="*/ 0 h 11876"/>
              <a:gd name="connsiteX2" fmla="*/ 17652 w 17652"/>
              <a:gd name="connsiteY2" fmla="*/ 11876 h 11876"/>
              <a:gd name="connsiteX3" fmla="*/ 4757 w 17652"/>
              <a:gd name="connsiteY3" fmla="*/ 10445 h 11876"/>
              <a:gd name="connsiteX4" fmla="*/ 0 w 17652"/>
              <a:gd name="connsiteY4" fmla="*/ 2150 h 11876"/>
              <a:gd name="connsiteX0" fmla="*/ 0 w 17652"/>
              <a:gd name="connsiteY0" fmla="*/ 2150 h 15576"/>
              <a:gd name="connsiteX1" fmla="*/ 6422 w 17652"/>
              <a:gd name="connsiteY1" fmla="*/ 0 h 15576"/>
              <a:gd name="connsiteX2" fmla="*/ 17652 w 17652"/>
              <a:gd name="connsiteY2" fmla="*/ 11876 h 15576"/>
              <a:gd name="connsiteX3" fmla="*/ 7815 w 17652"/>
              <a:gd name="connsiteY3" fmla="*/ 15576 h 15576"/>
              <a:gd name="connsiteX4" fmla="*/ 0 w 17652"/>
              <a:gd name="connsiteY4" fmla="*/ 2150 h 15576"/>
              <a:gd name="connsiteX0" fmla="*/ 0 w 17781"/>
              <a:gd name="connsiteY0" fmla="*/ 2153 h 15576"/>
              <a:gd name="connsiteX1" fmla="*/ 6551 w 17781"/>
              <a:gd name="connsiteY1" fmla="*/ 0 h 15576"/>
              <a:gd name="connsiteX2" fmla="*/ 17781 w 17781"/>
              <a:gd name="connsiteY2" fmla="*/ 11876 h 15576"/>
              <a:gd name="connsiteX3" fmla="*/ 7944 w 17781"/>
              <a:gd name="connsiteY3" fmla="*/ 15576 h 15576"/>
              <a:gd name="connsiteX4" fmla="*/ 0 w 17781"/>
              <a:gd name="connsiteY4" fmla="*/ 2153 h 15576"/>
              <a:gd name="connsiteX0" fmla="*/ 0 w 17781"/>
              <a:gd name="connsiteY0" fmla="*/ 2153 h 15417"/>
              <a:gd name="connsiteX1" fmla="*/ 6551 w 17781"/>
              <a:gd name="connsiteY1" fmla="*/ 0 h 15417"/>
              <a:gd name="connsiteX2" fmla="*/ 17781 w 17781"/>
              <a:gd name="connsiteY2" fmla="*/ 11876 h 15417"/>
              <a:gd name="connsiteX3" fmla="*/ 8247 w 17781"/>
              <a:gd name="connsiteY3" fmla="*/ 15417 h 15417"/>
              <a:gd name="connsiteX4" fmla="*/ 0 w 17781"/>
              <a:gd name="connsiteY4" fmla="*/ 2153 h 15417"/>
              <a:gd name="connsiteX0" fmla="*/ 0 w 18022"/>
              <a:gd name="connsiteY0" fmla="*/ 1313 h 15417"/>
              <a:gd name="connsiteX1" fmla="*/ 6792 w 18022"/>
              <a:gd name="connsiteY1" fmla="*/ 0 h 15417"/>
              <a:gd name="connsiteX2" fmla="*/ 18022 w 18022"/>
              <a:gd name="connsiteY2" fmla="*/ 11876 h 15417"/>
              <a:gd name="connsiteX3" fmla="*/ 8488 w 18022"/>
              <a:gd name="connsiteY3" fmla="*/ 15417 h 15417"/>
              <a:gd name="connsiteX4" fmla="*/ 0 w 18022"/>
              <a:gd name="connsiteY4" fmla="*/ 1313 h 15417"/>
              <a:gd name="connsiteX0" fmla="*/ 0 w 18022"/>
              <a:gd name="connsiteY0" fmla="*/ 1313 h 15420"/>
              <a:gd name="connsiteX1" fmla="*/ 6792 w 18022"/>
              <a:gd name="connsiteY1" fmla="*/ 0 h 15420"/>
              <a:gd name="connsiteX2" fmla="*/ 18022 w 18022"/>
              <a:gd name="connsiteY2" fmla="*/ 11876 h 15420"/>
              <a:gd name="connsiteX3" fmla="*/ 8390 w 18022"/>
              <a:gd name="connsiteY3" fmla="*/ 15420 h 15420"/>
              <a:gd name="connsiteX4" fmla="*/ 0 w 18022"/>
              <a:gd name="connsiteY4" fmla="*/ 1313 h 15420"/>
              <a:gd name="connsiteX0" fmla="*/ 0 w 18077"/>
              <a:gd name="connsiteY0" fmla="*/ 1313 h 15420"/>
              <a:gd name="connsiteX1" fmla="*/ 6792 w 18077"/>
              <a:gd name="connsiteY1" fmla="*/ 0 h 15420"/>
              <a:gd name="connsiteX2" fmla="*/ 18077 w 18077"/>
              <a:gd name="connsiteY2" fmla="*/ 11828 h 15420"/>
              <a:gd name="connsiteX3" fmla="*/ 8390 w 18077"/>
              <a:gd name="connsiteY3" fmla="*/ 15420 h 15420"/>
              <a:gd name="connsiteX4" fmla="*/ 0 w 18077"/>
              <a:gd name="connsiteY4" fmla="*/ 1313 h 15420"/>
              <a:gd name="connsiteX0" fmla="*/ 0 w 18077"/>
              <a:gd name="connsiteY0" fmla="*/ 1290 h 15397"/>
              <a:gd name="connsiteX1" fmla="*/ 6813 w 18077"/>
              <a:gd name="connsiteY1" fmla="*/ 0 h 15397"/>
              <a:gd name="connsiteX2" fmla="*/ 18077 w 18077"/>
              <a:gd name="connsiteY2" fmla="*/ 11805 h 15397"/>
              <a:gd name="connsiteX3" fmla="*/ 8390 w 18077"/>
              <a:gd name="connsiteY3" fmla="*/ 15397 h 15397"/>
              <a:gd name="connsiteX4" fmla="*/ 0 w 18077"/>
              <a:gd name="connsiteY4" fmla="*/ 1290 h 15397"/>
              <a:gd name="connsiteX0" fmla="*/ 0 w 18077"/>
              <a:gd name="connsiteY0" fmla="*/ 600 h 14707"/>
              <a:gd name="connsiteX1" fmla="*/ 8001 w 18077"/>
              <a:gd name="connsiteY1" fmla="*/ 0 h 14707"/>
              <a:gd name="connsiteX2" fmla="*/ 18077 w 18077"/>
              <a:gd name="connsiteY2" fmla="*/ 11115 h 14707"/>
              <a:gd name="connsiteX3" fmla="*/ 8390 w 18077"/>
              <a:gd name="connsiteY3" fmla="*/ 14707 h 14707"/>
              <a:gd name="connsiteX4" fmla="*/ 0 w 18077"/>
              <a:gd name="connsiteY4" fmla="*/ 600 h 14707"/>
              <a:gd name="connsiteX0" fmla="*/ 0 w 17804"/>
              <a:gd name="connsiteY0" fmla="*/ 600 h 14707"/>
              <a:gd name="connsiteX1" fmla="*/ 8001 w 17804"/>
              <a:gd name="connsiteY1" fmla="*/ 0 h 14707"/>
              <a:gd name="connsiteX2" fmla="*/ 17804 w 17804"/>
              <a:gd name="connsiteY2" fmla="*/ 11255 h 14707"/>
              <a:gd name="connsiteX3" fmla="*/ 8390 w 17804"/>
              <a:gd name="connsiteY3" fmla="*/ 14707 h 14707"/>
              <a:gd name="connsiteX4" fmla="*/ 0 w 17804"/>
              <a:gd name="connsiteY4" fmla="*/ 600 h 14707"/>
              <a:gd name="connsiteX0" fmla="*/ 0 w 17804"/>
              <a:gd name="connsiteY0" fmla="*/ 600 h 14859"/>
              <a:gd name="connsiteX1" fmla="*/ 8001 w 17804"/>
              <a:gd name="connsiteY1" fmla="*/ 0 h 14859"/>
              <a:gd name="connsiteX2" fmla="*/ 17804 w 17804"/>
              <a:gd name="connsiteY2" fmla="*/ 11255 h 14859"/>
              <a:gd name="connsiteX3" fmla="*/ 7979 w 17804"/>
              <a:gd name="connsiteY3" fmla="*/ 14859 h 14859"/>
              <a:gd name="connsiteX4" fmla="*/ 0 w 17804"/>
              <a:gd name="connsiteY4" fmla="*/ 600 h 14859"/>
              <a:gd name="connsiteX0" fmla="*/ 0 w 16606"/>
              <a:gd name="connsiteY0" fmla="*/ 2043 h 14859"/>
              <a:gd name="connsiteX1" fmla="*/ 6803 w 16606"/>
              <a:gd name="connsiteY1" fmla="*/ 0 h 14859"/>
              <a:gd name="connsiteX2" fmla="*/ 16606 w 16606"/>
              <a:gd name="connsiteY2" fmla="*/ 11255 h 14859"/>
              <a:gd name="connsiteX3" fmla="*/ 6781 w 16606"/>
              <a:gd name="connsiteY3" fmla="*/ 14859 h 14859"/>
              <a:gd name="connsiteX4" fmla="*/ 0 w 16606"/>
              <a:gd name="connsiteY4" fmla="*/ 2043 h 14859"/>
              <a:gd name="connsiteX0" fmla="*/ 0 w 16285"/>
              <a:gd name="connsiteY0" fmla="*/ 1897 h 14859"/>
              <a:gd name="connsiteX1" fmla="*/ 6482 w 16285"/>
              <a:gd name="connsiteY1" fmla="*/ 0 h 14859"/>
              <a:gd name="connsiteX2" fmla="*/ 16285 w 16285"/>
              <a:gd name="connsiteY2" fmla="*/ 11255 h 14859"/>
              <a:gd name="connsiteX3" fmla="*/ 6460 w 16285"/>
              <a:gd name="connsiteY3" fmla="*/ 14859 h 14859"/>
              <a:gd name="connsiteX4" fmla="*/ 0 w 16285"/>
              <a:gd name="connsiteY4" fmla="*/ 1897 h 14859"/>
              <a:gd name="connsiteX0" fmla="*/ 0 w 16285"/>
              <a:gd name="connsiteY0" fmla="*/ 1902 h 14864"/>
              <a:gd name="connsiteX1" fmla="*/ 6915 w 16285"/>
              <a:gd name="connsiteY1" fmla="*/ 0 h 14864"/>
              <a:gd name="connsiteX2" fmla="*/ 16285 w 16285"/>
              <a:gd name="connsiteY2" fmla="*/ 11260 h 14864"/>
              <a:gd name="connsiteX3" fmla="*/ 6460 w 16285"/>
              <a:gd name="connsiteY3" fmla="*/ 14864 h 14864"/>
              <a:gd name="connsiteX4" fmla="*/ 0 w 16285"/>
              <a:gd name="connsiteY4" fmla="*/ 1902 h 14864"/>
              <a:gd name="connsiteX0" fmla="*/ 0 w 16001"/>
              <a:gd name="connsiteY0" fmla="*/ 1902 h 14864"/>
              <a:gd name="connsiteX1" fmla="*/ 6915 w 16001"/>
              <a:gd name="connsiteY1" fmla="*/ 0 h 14864"/>
              <a:gd name="connsiteX2" fmla="*/ 16001 w 16001"/>
              <a:gd name="connsiteY2" fmla="*/ 11452 h 14864"/>
              <a:gd name="connsiteX3" fmla="*/ 6460 w 16001"/>
              <a:gd name="connsiteY3" fmla="*/ 14864 h 14864"/>
              <a:gd name="connsiteX4" fmla="*/ 0 w 16001"/>
              <a:gd name="connsiteY4" fmla="*/ 1902 h 14864"/>
              <a:gd name="connsiteX0" fmla="*/ 0 w 16001"/>
              <a:gd name="connsiteY0" fmla="*/ 1902 h 14787"/>
              <a:gd name="connsiteX1" fmla="*/ 6915 w 16001"/>
              <a:gd name="connsiteY1" fmla="*/ 0 h 14787"/>
              <a:gd name="connsiteX2" fmla="*/ 16001 w 16001"/>
              <a:gd name="connsiteY2" fmla="*/ 11452 h 14787"/>
              <a:gd name="connsiteX3" fmla="*/ 6011 w 16001"/>
              <a:gd name="connsiteY3" fmla="*/ 14787 h 14787"/>
              <a:gd name="connsiteX4" fmla="*/ 0 w 16001"/>
              <a:gd name="connsiteY4" fmla="*/ 1902 h 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1" h="14787">
                <a:moveTo>
                  <a:pt x="0" y="1902"/>
                </a:moveTo>
                <a:lnTo>
                  <a:pt x="6915" y="0"/>
                </a:lnTo>
                <a:lnTo>
                  <a:pt x="16001" y="11452"/>
                </a:lnTo>
                <a:lnTo>
                  <a:pt x="6011" y="14787"/>
                </a:lnTo>
                <a:lnTo>
                  <a:pt x="0" y="190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83" t="9253" r="35292" b="241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35" y="5539708"/>
            <a:ext cx="2353628" cy="116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13471"/>
      </p:ext>
    </p:extLst>
  </p:cSld>
  <p:clrMapOvr>
    <a:masterClrMapping/>
  </p:clrMapOvr>
  <p:transition spd="slow">
    <p:push dir="u"/>
  </p:transition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Slide">
    <p:bg>
      <p:bgPr>
        <a:gradFill>
          <a:gsLst>
            <a:gs pos="0">
              <a:schemeClr val="bg1"/>
            </a:gs>
            <a:gs pos="74000">
              <a:schemeClr val="tx2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"/>
          <a:stretch/>
        </p:blipFill>
        <p:spPr>
          <a:xfrm>
            <a:off x="-24445" y="-7534"/>
            <a:ext cx="10538173" cy="692074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9077899" y="-40042"/>
            <a:ext cx="3152201" cy="6953250"/>
          </a:xfrm>
          <a:custGeom>
            <a:avLst/>
            <a:gdLst>
              <a:gd name="connsiteX0" fmla="*/ 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0 w 3068732"/>
              <a:gd name="connsiteY4" fmla="*/ 0 h 6858000"/>
              <a:gd name="connsiteX0" fmla="*/ 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0 w 3068732"/>
              <a:gd name="connsiteY4" fmla="*/ 0 h 6858000"/>
              <a:gd name="connsiteX0" fmla="*/ 121920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1219200 w 3068732"/>
              <a:gd name="connsiteY4" fmla="*/ 0 h 6858000"/>
              <a:gd name="connsiteX0" fmla="*/ 1181100 w 3068732"/>
              <a:gd name="connsiteY0" fmla="*/ 0 h 6864350"/>
              <a:gd name="connsiteX1" fmla="*/ 3068732 w 3068732"/>
              <a:gd name="connsiteY1" fmla="*/ 6350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  <a:gd name="connsiteX0" fmla="*/ 1181100 w 3068732"/>
              <a:gd name="connsiteY0" fmla="*/ 0 h 6864350"/>
              <a:gd name="connsiteX1" fmla="*/ 3063970 w 3068732"/>
              <a:gd name="connsiteY1" fmla="*/ 1587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  <a:gd name="connsiteX0" fmla="*/ 1181100 w 3069191"/>
              <a:gd name="connsiteY0" fmla="*/ 0 h 6864350"/>
              <a:gd name="connsiteX1" fmla="*/ 3068733 w 3069191"/>
              <a:gd name="connsiteY1" fmla="*/ 6350 h 6864350"/>
              <a:gd name="connsiteX2" fmla="*/ 3068732 w 3069191"/>
              <a:gd name="connsiteY2" fmla="*/ 6864350 h 6864350"/>
              <a:gd name="connsiteX3" fmla="*/ 0 w 3069191"/>
              <a:gd name="connsiteY3" fmla="*/ 6864350 h 6864350"/>
              <a:gd name="connsiteX4" fmla="*/ 1181100 w 3069191"/>
              <a:gd name="connsiteY4" fmla="*/ 0 h 6864350"/>
              <a:gd name="connsiteX0" fmla="*/ 1181100 w 3068732"/>
              <a:gd name="connsiteY0" fmla="*/ 0 h 6864350"/>
              <a:gd name="connsiteX1" fmla="*/ 3063971 w 3068732"/>
              <a:gd name="connsiteY1" fmla="*/ 1588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732" h="6864350">
                <a:moveTo>
                  <a:pt x="1181100" y="0"/>
                </a:moveTo>
                <a:lnTo>
                  <a:pt x="3063971" y="1588"/>
                </a:lnTo>
                <a:lnTo>
                  <a:pt x="3068732" y="6864350"/>
                </a:lnTo>
                <a:lnTo>
                  <a:pt x="0" y="6864350"/>
                </a:lnTo>
                <a:lnTo>
                  <a:pt x="11811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284702" y="5218174"/>
            <a:ext cx="7331109" cy="746442"/>
          </a:xfrm>
        </p:spPr>
        <p:txBody>
          <a:bodyPr>
            <a:noAutofit/>
          </a:bodyPr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285316" y="6330328"/>
            <a:ext cx="1672044" cy="360000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cngroup.dk</a:t>
            </a:r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276198" y="4372582"/>
            <a:ext cx="9010677" cy="942368"/>
          </a:xfr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18" name="Flowchart: Manual Input 5"/>
          <p:cNvSpPr/>
          <p:nvPr userDrawn="1"/>
        </p:nvSpPr>
        <p:spPr>
          <a:xfrm rot="12314765" flipH="1" flipV="1">
            <a:off x="9094019" y="-181555"/>
            <a:ext cx="4010795" cy="628712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1 w 10017"/>
              <a:gd name="connsiteY3" fmla="*/ 8732 h 12968"/>
              <a:gd name="connsiteX4" fmla="*/ 0 w 10017"/>
              <a:gd name="connsiteY4" fmla="*/ 4968 h 12968"/>
              <a:gd name="connsiteX0" fmla="*/ 0 w 10026"/>
              <a:gd name="connsiteY0" fmla="*/ 4968 h 9852"/>
              <a:gd name="connsiteX1" fmla="*/ 10017 w 10026"/>
              <a:gd name="connsiteY1" fmla="*/ 0 h 9852"/>
              <a:gd name="connsiteX2" fmla="*/ 10025 w 10026"/>
              <a:gd name="connsiteY2" fmla="*/ 9852 h 9852"/>
              <a:gd name="connsiteX3" fmla="*/ 151 w 10026"/>
              <a:gd name="connsiteY3" fmla="*/ 8732 h 9852"/>
              <a:gd name="connsiteX4" fmla="*/ 0 w 10026"/>
              <a:gd name="connsiteY4" fmla="*/ 4968 h 9852"/>
              <a:gd name="connsiteX0" fmla="*/ 3480 w 9850"/>
              <a:gd name="connsiteY0" fmla="*/ 1204 h 10000"/>
              <a:gd name="connsiteX1" fmla="*/ 9841 w 9850"/>
              <a:gd name="connsiteY1" fmla="*/ 0 h 10000"/>
              <a:gd name="connsiteX2" fmla="*/ 9849 w 9850"/>
              <a:gd name="connsiteY2" fmla="*/ 10000 h 10000"/>
              <a:gd name="connsiteX3" fmla="*/ 1 w 9850"/>
              <a:gd name="connsiteY3" fmla="*/ 8863 h 10000"/>
              <a:gd name="connsiteX4" fmla="*/ 3480 w 9850"/>
              <a:gd name="connsiteY4" fmla="*/ 1204 h 10000"/>
              <a:gd name="connsiteX0" fmla="*/ 2020 w 8487"/>
              <a:gd name="connsiteY0" fmla="*/ 1204 h 10000"/>
              <a:gd name="connsiteX1" fmla="*/ 8478 w 8487"/>
              <a:gd name="connsiteY1" fmla="*/ 0 h 10000"/>
              <a:gd name="connsiteX2" fmla="*/ 8486 w 8487"/>
              <a:gd name="connsiteY2" fmla="*/ 10000 h 10000"/>
              <a:gd name="connsiteX3" fmla="*/ 1 w 8487"/>
              <a:gd name="connsiteY3" fmla="*/ 8990 h 10000"/>
              <a:gd name="connsiteX4" fmla="*/ 2020 w 8487"/>
              <a:gd name="connsiteY4" fmla="*/ 1204 h 10000"/>
              <a:gd name="connsiteX0" fmla="*/ 2380 w 9989"/>
              <a:gd name="connsiteY0" fmla="*/ 1204 h 9928"/>
              <a:gd name="connsiteX1" fmla="*/ 9989 w 9989"/>
              <a:gd name="connsiteY1" fmla="*/ 0 h 9928"/>
              <a:gd name="connsiteX2" fmla="*/ 9351 w 9989"/>
              <a:gd name="connsiteY2" fmla="*/ 9928 h 9928"/>
              <a:gd name="connsiteX3" fmla="*/ 1 w 9989"/>
              <a:gd name="connsiteY3" fmla="*/ 8990 h 9928"/>
              <a:gd name="connsiteX4" fmla="*/ 2380 w 9989"/>
              <a:gd name="connsiteY4" fmla="*/ 1204 h 9928"/>
              <a:gd name="connsiteX0" fmla="*/ 2383 w 9361"/>
              <a:gd name="connsiteY0" fmla="*/ 9 h 8796"/>
              <a:gd name="connsiteX1" fmla="*/ 9319 w 9361"/>
              <a:gd name="connsiteY1" fmla="*/ 0 h 8796"/>
              <a:gd name="connsiteX2" fmla="*/ 9361 w 9361"/>
              <a:gd name="connsiteY2" fmla="*/ 8796 h 8796"/>
              <a:gd name="connsiteX3" fmla="*/ 1 w 9361"/>
              <a:gd name="connsiteY3" fmla="*/ 7851 h 8796"/>
              <a:gd name="connsiteX4" fmla="*/ 2383 w 9361"/>
              <a:gd name="connsiteY4" fmla="*/ 9 h 8796"/>
              <a:gd name="connsiteX0" fmla="*/ 2961 w 10415"/>
              <a:gd name="connsiteY0" fmla="*/ 10 h 10149"/>
              <a:gd name="connsiteX1" fmla="*/ 10370 w 10415"/>
              <a:gd name="connsiteY1" fmla="*/ 0 h 10149"/>
              <a:gd name="connsiteX2" fmla="*/ 10415 w 10415"/>
              <a:gd name="connsiteY2" fmla="*/ 10000 h 10149"/>
              <a:gd name="connsiteX3" fmla="*/ 0 w 10415"/>
              <a:gd name="connsiteY3" fmla="*/ 10149 h 10149"/>
              <a:gd name="connsiteX4" fmla="*/ 2961 w 10415"/>
              <a:gd name="connsiteY4" fmla="*/ 10 h 10149"/>
              <a:gd name="connsiteX0" fmla="*/ 2823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823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1 w 10415"/>
              <a:gd name="connsiteY0" fmla="*/ 0 h 10160"/>
              <a:gd name="connsiteX1" fmla="*/ 10370 w 10415"/>
              <a:gd name="connsiteY1" fmla="*/ 11 h 10160"/>
              <a:gd name="connsiteX2" fmla="*/ 10415 w 10415"/>
              <a:gd name="connsiteY2" fmla="*/ 10011 h 10160"/>
              <a:gd name="connsiteX3" fmla="*/ 0 w 10415"/>
              <a:gd name="connsiteY3" fmla="*/ 10160 h 10160"/>
              <a:gd name="connsiteX4" fmla="*/ 2781 w 10415"/>
              <a:gd name="connsiteY4" fmla="*/ 0 h 10160"/>
              <a:gd name="connsiteX0" fmla="*/ 2862 w 10496"/>
              <a:gd name="connsiteY0" fmla="*/ 0 h 10136"/>
              <a:gd name="connsiteX1" fmla="*/ 10451 w 10496"/>
              <a:gd name="connsiteY1" fmla="*/ 11 h 10136"/>
              <a:gd name="connsiteX2" fmla="*/ 10496 w 10496"/>
              <a:gd name="connsiteY2" fmla="*/ 10011 h 10136"/>
              <a:gd name="connsiteX3" fmla="*/ 0 w 10496"/>
              <a:gd name="connsiteY3" fmla="*/ 10136 h 10136"/>
              <a:gd name="connsiteX4" fmla="*/ 2862 w 10496"/>
              <a:gd name="connsiteY4" fmla="*/ 0 h 10136"/>
              <a:gd name="connsiteX0" fmla="*/ 4008 w 11642"/>
              <a:gd name="connsiteY0" fmla="*/ 12 h 10148"/>
              <a:gd name="connsiteX1" fmla="*/ 11597 w 11642"/>
              <a:gd name="connsiteY1" fmla="*/ 23 h 10148"/>
              <a:gd name="connsiteX2" fmla="*/ 11642 w 11642"/>
              <a:gd name="connsiteY2" fmla="*/ 10023 h 10148"/>
              <a:gd name="connsiteX3" fmla="*/ 1146 w 11642"/>
              <a:gd name="connsiteY3" fmla="*/ 10148 h 10148"/>
              <a:gd name="connsiteX4" fmla="*/ 269 w 11642"/>
              <a:gd name="connsiteY4" fmla="*/ 1400 h 10148"/>
              <a:gd name="connsiteX5" fmla="*/ 4008 w 11642"/>
              <a:gd name="connsiteY5" fmla="*/ 12 h 10148"/>
              <a:gd name="connsiteX0" fmla="*/ 4008 w 11642"/>
              <a:gd name="connsiteY0" fmla="*/ 835 h 10971"/>
              <a:gd name="connsiteX1" fmla="*/ 6556 w 11642"/>
              <a:gd name="connsiteY1" fmla="*/ 0 h 10971"/>
              <a:gd name="connsiteX2" fmla="*/ 11642 w 11642"/>
              <a:gd name="connsiteY2" fmla="*/ 10846 h 10971"/>
              <a:gd name="connsiteX3" fmla="*/ 1146 w 11642"/>
              <a:gd name="connsiteY3" fmla="*/ 10971 h 10971"/>
              <a:gd name="connsiteX4" fmla="*/ 269 w 11642"/>
              <a:gd name="connsiteY4" fmla="*/ 2223 h 10971"/>
              <a:gd name="connsiteX5" fmla="*/ 4008 w 11642"/>
              <a:gd name="connsiteY5" fmla="*/ 835 h 10971"/>
              <a:gd name="connsiteX0" fmla="*/ 4008 w 15351"/>
              <a:gd name="connsiteY0" fmla="*/ 835 h 10971"/>
              <a:gd name="connsiteX1" fmla="*/ 6556 w 15351"/>
              <a:gd name="connsiteY1" fmla="*/ 0 h 10971"/>
              <a:gd name="connsiteX2" fmla="*/ 15351 w 15351"/>
              <a:gd name="connsiteY2" fmla="*/ 9159 h 10971"/>
              <a:gd name="connsiteX3" fmla="*/ 1146 w 15351"/>
              <a:gd name="connsiteY3" fmla="*/ 10971 h 10971"/>
              <a:gd name="connsiteX4" fmla="*/ 269 w 15351"/>
              <a:gd name="connsiteY4" fmla="*/ 2223 h 10971"/>
              <a:gd name="connsiteX5" fmla="*/ 4008 w 15351"/>
              <a:gd name="connsiteY5" fmla="*/ 835 h 10971"/>
              <a:gd name="connsiteX0" fmla="*/ 3780 w 15123"/>
              <a:gd name="connsiteY0" fmla="*/ 835 h 10445"/>
              <a:gd name="connsiteX1" fmla="*/ 6328 w 15123"/>
              <a:gd name="connsiteY1" fmla="*/ 0 h 10445"/>
              <a:gd name="connsiteX2" fmla="*/ 15123 w 15123"/>
              <a:gd name="connsiteY2" fmla="*/ 9159 h 10445"/>
              <a:gd name="connsiteX3" fmla="*/ 4663 w 15123"/>
              <a:gd name="connsiteY3" fmla="*/ 10445 h 10445"/>
              <a:gd name="connsiteX4" fmla="*/ 41 w 15123"/>
              <a:gd name="connsiteY4" fmla="*/ 2223 h 10445"/>
              <a:gd name="connsiteX5" fmla="*/ 3780 w 15123"/>
              <a:gd name="connsiteY5" fmla="*/ 835 h 10445"/>
              <a:gd name="connsiteX0" fmla="*/ 3788 w 15131"/>
              <a:gd name="connsiteY0" fmla="*/ 835 h 10445"/>
              <a:gd name="connsiteX1" fmla="*/ 6336 w 15131"/>
              <a:gd name="connsiteY1" fmla="*/ 0 h 10445"/>
              <a:gd name="connsiteX2" fmla="*/ 15131 w 15131"/>
              <a:gd name="connsiteY2" fmla="*/ 9159 h 10445"/>
              <a:gd name="connsiteX3" fmla="*/ 4671 w 15131"/>
              <a:gd name="connsiteY3" fmla="*/ 10445 h 10445"/>
              <a:gd name="connsiteX4" fmla="*/ 49 w 15131"/>
              <a:gd name="connsiteY4" fmla="*/ 2223 h 10445"/>
              <a:gd name="connsiteX5" fmla="*/ 3788 w 15131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44 w 15087"/>
              <a:gd name="connsiteY0" fmla="*/ 835 h 10445"/>
              <a:gd name="connsiteX1" fmla="*/ 6292 w 15087"/>
              <a:gd name="connsiteY1" fmla="*/ 0 h 10445"/>
              <a:gd name="connsiteX2" fmla="*/ 15087 w 15087"/>
              <a:gd name="connsiteY2" fmla="*/ 9159 h 10445"/>
              <a:gd name="connsiteX3" fmla="*/ 4627 w 15087"/>
              <a:gd name="connsiteY3" fmla="*/ 10445 h 10445"/>
              <a:gd name="connsiteX4" fmla="*/ 5 w 15087"/>
              <a:gd name="connsiteY4" fmla="*/ 2223 h 10445"/>
              <a:gd name="connsiteX5" fmla="*/ 3744 w 15087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217"/>
              <a:gd name="connsiteY0" fmla="*/ 2150 h 10445"/>
              <a:gd name="connsiteX1" fmla="*/ 6422 w 15217"/>
              <a:gd name="connsiteY1" fmla="*/ 0 h 10445"/>
              <a:gd name="connsiteX2" fmla="*/ 15217 w 15217"/>
              <a:gd name="connsiteY2" fmla="*/ 9159 h 10445"/>
              <a:gd name="connsiteX3" fmla="*/ 4757 w 15217"/>
              <a:gd name="connsiteY3" fmla="*/ 10445 h 10445"/>
              <a:gd name="connsiteX4" fmla="*/ 0 w 15217"/>
              <a:gd name="connsiteY4" fmla="*/ 2150 h 10445"/>
              <a:gd name="connsiteX0" fmla="*/ 0 w 17652"/>
              <a:gd name="connsiteY0" fmla="*/ 2150 h 11876"/>
              <a:gd name="connsiteX1" fmla="*/ 6422 w 17652"/>
              <a:gd name="connsiteY1" fmla="*/ 0 h 11876"/>
              <a:gd name="connsiteX2" fmla="*/ 17652 w 17652"/>
              <a:gd name="connsiteY2" fmla="*/ 11876 h 11876"/>
              <a:gd name="connsiteX3" fmla="*/ 4757 w 17652"/>
              <a:gd name="connsiteY3" fmla="*/ 10445 h 11876"/>
              <a:gd name="connsiteX4" fmla="*/ 0 w 17652"/>
              <a:gd name="connsiteY4" fmla="*/ 2150 h 11876"/>
              <a:gd name="connsiteX0" fmla="*/ 0 w 17652"/>
              <a:gd name="connsiteY0" fmla="*/ 2150 h 15576"/>
              <a:gd name="connsiteX1" fmla="*/ 6422 w 17652"/>
              <a:gd name="connsiteY1" fmla="*/ 0 h 15576"/>
              <a:gd name="connsiteX2" fmla="*/ 17652 w 17652"/>
              <a:gd name="connsiteY2" fmla="*/ 11876 h 15576"/>
              <a:gd name="connsiteX3" fmla="*/ 7815 w 17652"/>
              <a:gd name="connsiteY3" fmla="*/ 15576 h 15576"/>
              <a:gd name="connsiteX4" fmla="*/ 0 w 17652"/>
              <a:gd name="connsiteY4" fmla="*/ 2150 h 15576"/>
              <a:gd name="connsiteX0" fmla="*/ 0 w 17781"/>
              <a:gd name="connsiteY0" fmla="*/ 2153 h 15576"/>
              <a:gd name="connsiteX1" fmla="*/ 6551 w 17781"/>
              <a:gd name="connsiteY1" fmla="*/ 0 h 15576"/>
              <a:gd name="connsiteX2" fmla="*/ 17781 w 17781"/>
              <a:gd name="connsiteY2" fmla="*/ 11876 h 15576"/>
              <a:gd name="connsiteX3" fmla="*/ 7944 w 17781"/>
              <a:gd name="connsiteY3" fmla="*/ 15576 h 15576"/>
              <a:gd name="connsiteX4" fmla="*/ 0 w 17781"/>
              <a:gd name="connsiteY4" fmla="*/ 2153 h 15576"/>
              <a:gd name="connsiteX0" fmla="*/ 0 w 17781"/>
              <a:gd name="connsiteY0" fmla="*/ 2153 h 15417"/>
              <a:gd name="connsiteX1" fmla="*/ 6551 w 17781"/>
              <a:gd name="connsiteY1" fmla="*/ 0 h 15417"/>
              <a:gd name="connsiteX2" fmla="*/ 17781 w 17781"/>
              <a:gd name="connsiteY2" fmla="*/ 11876 h 15417"/>
              <a:gd name="connsiteX3" fmla="*/ 8247 w 17781"/>
              <a:gd name="connsiteY3" fmla="*/ 15417 h 15417"/>
              <a:gd name="connsiteX4" fmla="*/ 0 w 17781"/>
              <a:gd name="connsiteY4" fmla="*/ 2153 h 15417"/>
              <a:gd name="connsiteX0" fmla="*/ 0 w 18022"/>
              <a:gd name="connsiteY0" fmla="*/ 1313 h 15417"/>
              <a:gd name="connsiteX1" fmla="*/ 6792 w 18022"/>
              <a:gd name="connsiteY1" fmla="*/ 0 h 15417"/>
              <a:gd name="connsiteX2" fmla="*/ 18022 w 18022"/>
              <a:gd name="connsiteY2" fmla="*/ 11876 h 15417"/>
              <a:gd name="connsiteX3" fmla="*/ 8488 w 18022"/>
              <a:gd name="connsiteY3" fmla="*/ 15417 h 15417"/>
              <a:gd name="connsiteX4" fmla="*/ 0 w 18022"/>
              <a:gd name="connsiteY4" fmla="*/ 1313 h 15417"/>
              <a:gd name="connsiteX0" fmla="*/ 0 w 18022"/>
              <a:gd name="connsiteY0" fmla="*/ 1313 h 15420"/>
              <a:gd name="connsiteX1" fmla="*/ 6792 w 18022"/>
              <a:gd name="connsiteY1" fmla="*/ 0 h 15420"/>
              <a:gd name="connsiteX2" fmla="*/ 18022 w 18022"/>
              <a:gd name="connsiteY2" fmla="*/ 11876 h 15420"/>
              <a:gd name="connsiteX3" fmla="*/ 8390 w 18022"/>
              <a:gd name="connsiteY3" fmla="*/ 15420 h 15420"/>
              <a:gd name="connsiteX4" fmla="*/ 0 w 18022"/>
              <a:gd name="connsiteY4" fmla="*/ 1313 h 15420"/>
              <a:gd name="connsiteX0" fmla="*/ 0 w 18077"/>
              <a:gd name="connsiteY0" fmla="*/ 1313 h 15420"/>
              <a:gd name="connsiteX1" fmla="*/ 6792 w 18077"/>
              <a:gd name="connsiteY1" fmla="*/ 0 h 15420"/>
              <a:gd name="connsiteX2" fmla="*/ 18077 w 18077"/>
              <a:gd name="connsiteY2" fmla="*/ 11828 h 15420"/>
              <a:gd name="connsiteX3" fmla="*/ 8390 w 18077"/>
              <a:gd name="connsiteY3" fmla="*/ 15420 h 15420"/>
              <a:gd name="connsiteX4" fmla="*/ 0 w 18077"/>
              <a:gd name="connsiteY4" fmla="*/ 1313 h 15420"/>
              <a:gd name="connsiteX0" fmla="*/ 0 w 18077"/>
              <a:gd name="connsiteY0" fmla="*/ 1290 h 15397"/>
              <a:gd name="connsiteX1" fmla="*/ 6813 w 18077"/>
              <a:gd name="connsiteY1" fmla="*/ 0 h 15397"/>
              <a:gd name="connsiteX2" fmla="*/ 18077 w 18077"/>
              <a:gd name="connsiteY2" fmla="*/ 11805 h 15397"/>
              <a:gd name="connsiteX3" fmla="*/ 8390 w 18077"/>
              <a:gd name="connsiteY3" fmla="*/ 15397 h 15397"/>
              <a:gd name="connsiteX4" fmla="*/ 0 w 18077"/>
              <a:gd name="connsiteY4" fmla="*/ 1290 h 15397"/>
              <a:gd name="connsiteX0" fmla="*/ 0 w 18077"/>
              <a:gd name="connsiteY0" fmla="*/ 600 h 14707"/>
              <a:gd name="connsiteX1" fmla="*/ 8001 w 18077"/>
              <a:gd name="connsiteY1" fmla="*/ 0 h 14707"/>
              <a:gd name="connsiteX2" fmla="*/ 18077 w 18077"/>
              <a:gd name="connsiteY2" fmla="*/ 11115 h 14707"/>
              <a:gd name="connsiteX3" fmla="*/ 8390 w 18077"/>
              <a:gd name="connsiteY3" fmla="*/ 14707 h 14707"/>
              <a:gd name="connsiteX4" fmla="*/ 0 w 18077"/>
              <a:gd name="connsiteY4" fmla="*/ 600 h 14707"/>
              <a:gd name="connsiteX0" fmla="*/ 0 w 17804"/>
              <a:gd name="connsiteY0" fmla="*/ 600 h 14707"/>
              <a:gd name="connsiteX1" fmla="*/ 8001 w 17804"/>
              <a:gd name="connsiteY1" fmla="*/ 0 h 14707"/>
              <a:gd name="connsiteX2" fmla="*/ 17804 w 17804"/>
              <a:gd name="connsiteY2" fmla="*/ 11255 h 14707"/>
              <a:gd name="connsiteX3" fmla="*/ 8390 w 17804"/>
              <a:gd name="connsiteY3" fmla="*/ 14707 h 14707"/>
              <a:gd name="connsiteX4" fmla="*/ 0 w 17804"/>
              <a:gd name="connsiteY4" fmla="*/ 600 h 14707"/>
              <a:gd name="connsiteX0" fmla="*/ 0 w 17804"/>
              <a:gd name="connsiteY0" fmla="*/ 600 h 14859"/>
              <a:gd name="connsiteX1" fmla="*/ 8001 w 17804"/>
              <a:gd name="connsiteY1" fmla="*/ 0 h 14859"/>
              <a:gd name="connsiteX2" fmla="*/ 17804 w 17804"/>
              <a:gd name="connsiteY2" fmla="*/ 11255 h 14859"/>
              <a:gd name="connsiteX3" fmla="*/ 7979 w 17804"/>
              <a:gd name="connsiteY3" fmla="*/ 14859 h 14859"/>
              <a:gd name="connsiteX4" fmla="*/ 0 w 17804"/>
              <a:gd name="connsiteY4" fmla="*/ 600 h 14859"/>
              <a:gd name="connsiteX0" fmla="*/ 0 w 16606"/>
              <a:gd name="connsiteY0" fmla="*/ 2043 h 14859"/>
              <a:gd name="connsiteX1" fmla="*/ 6803 w 16606"/>
              <a:gd name="connsiteY1" fmla="*/ 0 h 14859"/>
              <a:gd name="connsiteX2" fmla="*/ 16606 w 16606"/>
              <a:gd name="connsiteY2" fmla="*/ 11255 h 14859"/>
              <a:gd name="connsiteX3" fmla="*/ 6781 w 16606"/>
              <a:gd name="connsiteY3" fmla="*/ 14859 h 14859"/>
              <a:gd name="connsiteX4" fmla="*/ 0 w 16606"/>
              <a:gd name="connsiteY4" fmla="*/ 2043 h 14859"/>
              <a:gd name="connsiteX0" fmla="*/ 0 w 16285"/>
              <a:gd name="connsiteY0" fmla="*/ 1897 h 14859"/>
              <a:gd name="connsiteX1" fmla="*/ 6482 w 16285"/>
              <a:gd name="connsiteY1" fmla="*/ 0 h 14859"/>
              <a:gd name="connsiteX2" fmla="*/ 16285 w 16285"/>
              <a:gd name="connsiteY2" fmla="*/ 11255 h 14859"/>
              <a:gd name="connsiteX3" fmla="*/ 6460 w 16285"/>
              <a:gd name="connsiteY3" fmla="*/ 14859 h 14859"/>
              <a:gd name="connsiteX4" fmla="*/ 0 w 16285"/>
              <a:gd name="connsiteY4" fmla="*/ 1897 h 14859"/>
              <a:gd name="connsiteX0" fmla="*/ 0 w 16285"/>
              <a:gd name="connsiteY0" fmla="*/ 1902 h 14864"/>
              <a:gd name="connsiteX1" fmla="*/ 6915 w 16285"/>
              <a:gd name="connsiteY1" fmla="*/ 0 h 14864"/>
              <a:gd name="connsiteX2" fmla="*/ 16285 w 16285"/>
              <a:gd name="connsiteY2" fmla="*/ 11260 h 14864"/>
              <a:gd name="connsiteX3" fmla="*/ 6460 w 16285"/>
              <a:gd name="connsiteY3" fmla="*/ 14864 h 14864"/>
              <a:gd name="connsiteX4" fmla="*/ 0 w 16285"/>
              <a:gd name="connsiteY4" fmla="*/ 1902 h 14864"/>
              <a:gd name="connsiteX0" fmla="*/ 0 w 16001"/>
              <a:gd name="connsiteY0" fmla="*/ 1902 h 14864"/>
              <a:gd name="connsiteX1" fmla="*/ 6915 w 16001"/>
              <a:gd name="connsiteY1" fmla="*/ 0 h 14864"/>
              <a:gd name="connsiteX2" fmla="*/ 16001 w 16001"/>
              <a:gd name="connsiteY2" fmla="*/ 11452 h 14864"/>
              <a:gd name="connsiteX3" fmla="*/ 6460 w 16001"/>
              <a:gd name="connsiteY3" fmla="*/ 14864 h 14864"/>
              <a:gd name="connsiteX4" fmla="*/ 0 w 16001"/>
              <a:gd name="connsiteY4" fmla="*/ 1902 h 14864"/>
              <a:gd name="connsiteX0" fmla="*/ 0 w 16001"/>
              <a:gd name="connsiteY0" fmla="*/ 1902 h 14787"/>
              <a:gd name="connsiteX1" fmla="*/ 6915 w 16001"/>
              <a:gd name="connsiteY1" fmla="*/ 0 h 14787"/>
              <a:gd name="connsiteX2" fmla="*/ 16001 w 16001"/>
              <a:gd name="connsiteY2" fmla="*/ 11452 h 14787"/>
              <a:gd name="connsiteX3" fmla="*/ 6011 w 16001"/>
              <a:gd name="connsiteY3" fmla="*/ 14787 h 14787"/>
              <a:gd name="connsiteX4" fmla="*/ 0 w 16001"/>
              <a:gd name="connsiteY4" fmla="*/ 1902 h 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1" h="14787">
                <a:moveTo>
                  <a:pt x="0" y="1902"/>
                </a:moveTo>
                <a:lnTo>
                  <a:pt x="6915" y="0"/>
                </a:lnTo>
                <a:lnTo>
                  <a:pt x="16001" y="11452"/>
                </a:lnTo>
                <a:lnTo>
                  <a:pt x="6011" y="14787"/>
                </a:lnTo>
                <a:lnTo>
                  <a:pt x="0" y="190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83" t="9253" r="35292" b="241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35" y="5539708"/>
            <a:ext cx="2353628" cy="116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39974"/>
      </p:ext>
    </p:extLst>
  </p:cSld>
  <p:clrMapOvr>
    <a:masterClrMapping/>
  </p:clrMapOvr>
  <p:transition spd="slow">
    <p:push dir="u"/>
  </p:transition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Slide">
    <p:bg>
      <p:bgPr>
        <a:gradFill>
          <a:gsLst>
            <a:gs pos="0">
              <a:schemeClr val="bg1"/>
            </a:gs>
            <a:gs pos="74000">
              <a:schemeClr val="tx2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6"/>
            <a:ext cx="12050535" cy="6868610"/>
          </a:xfrm>
          <a:prstGeom prst="rect">
            <a:avLst/>
          </a:prstGeom>
        </p:spPr>
      </p:pic>
      <p:sp>
        <p:nvSpPr>
          <p:cNvPr id="6" name="Flowchart: Manual Input 5"/>
          <p:cNvSpPr/>
          <p:nvPr userDrawn="1"/>
        </p:nvSpPr>
        <p:spPr>
          <a:xfrm rot="5400000" flipV="1">
            <a:off x="7221918" y="1885213"/>
            <a:ext cx="6877886" cy="308414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3014"/>
              <a:gd name="connsiteX1" fmla="*/ 10017 w 10017"/>
              <a:gd name="connsiteY1" fmla="*/ 0 h 13014"/>
              <a:gd name="connsiteX2" fmla="*/ 10016 w 10017"/>
              <a:gd name="connsiteY2" fmla="*/ 13014 h 13014"/>
              <a:gd name="connsiteX3" fmla="*/ 0 w 10017"/>
              <a:gd name="connsiteY3" fmla="*/ 12968 h 13014"/>
              <a:gd name="connsiteX4" fmla="*/ 0 w 10017"/>
              <a:gd name="connsiteY4" fmla="*/ 4968 h 13014"/>
              <a:gd name="connsiteX0" fmla="*/ 0 w 10049"/>
              <a:gd name="connsiteY0" fmla="*/ 5014 h 13060"/>
              <a:gd name="connsiteX1" fmla="*/ 10049 w 10049"/>
              <a:gd name="connsiteY1" fmla="*/ 0 h 13060"/>
              <a:gd name="connsiteX2" fmla="*/ 10016 w 10049"/>
              <a:gd name="connsiteY2" fmla="*/ 13060 h 13060"/>
              <a:gd name="connsiteX3" fmla="*/ 0 w 10049"/>
              <a:gd name="connsiteY3" fmla="*/ 13014 h 13060"/>
              <a:gd name="connsiteX4" fmla="*/ 0 w 10049"/>
              <a:gd name="connsiteY4" fmla="*/ 5014 h 13060"/>
              <a:gd name="connsiteX0" fmla="*/ 0 w 10017"/>
              <a:gd name="connsiteY0" fmla="*/ 4985 h 13031"/>
              <a:gd name="connsiteX1" fmla="*/ 10009 w 10017"/>
              <a:gd name="connsiteY1" fmla="*/ 0 h 13031"/>
              <a:gd name="connsiteX2" fmla="*/ 10016 w 10017"/>
              <a:gd name="connsiteY2" fmla="*/ 13031 h 13031"/>
              <a:gd name="connsiteX3" fmla="*/ 0 w 10017"/>
              <a:gd name="connsiteY3" fmla="*/ 12985 h 13031"/>
              <a:gd name="connsiteX4" fmla="*/ 0 w 10017"/>
              <a:gd name="connsiteY4" fmla="*/ 4985 h 13031"/>
              <a:gd name="connsiteX0" fmla="*/ 0 w 10017"/>
              <a:gd name="connsiteY0" fmla="*/ 4985 h 13031"/>
              <a:gd name="connsiteX1" fmla="*/ 10009 w 10017"/>
              <a:gd name="connsiteY1" fmla="*/ 0 h 13031"/>
              <a:gd name="connsiteX2" fmla="*/ 10016 w 10017"/>
              <a:gd name="connsiteY2" fmla="*/ 13031 h 13031"/>
              <a:gd name="connsiteX3" fmla="*/ 0 w 10017"/>
              <a:gd name="connsiteY3" fmla="*/ 12985 h 13031"/>
              <a:gd name="connsiteX4" fmla="*/ 0 w 10017"/>
              <a:gd name="connsiteY4" fmla="*/ 4985 h 13031"/>
              <a:gd name="connsiteX0" fmla="*/ 0 w 10019"/>
              <a:gd name="connsiteY0" fmla="*/ 4928 h 12974"/>
              <a:gd name="connsiteX1" fmla="*/ 10019 w 10019"/>
              <a:gd name="connsiteY1" fmla="*/ 0 h 12974"/>
              <a:gd name="connsiteX2" fmla="*/ 10016 w 10019"/>
              <a:gd name="connsiteY2" fmla="*/ 12974 h 12974"/>
              <a:gd name="connsiteX3" fmla="*/ 0 w 10019"/>
              <a:gd name="connsiteY3" fmla="*/ 12928 h 12974"/>
              <a:gd name="connsiteX4" fmla="*/ 0 w 10019"/>
              <a:gd name="connsiteY4" fmla="*/ 4928 h 12974"/>
              <a:gd name="connsiteX0" fmla="*/ 0 w 10029"/>
              <a:gd name="connsiteY0" fmla="*/ 4928 h 12974"/>
              <a:gd name="connsiteX1" fmla="*/ 10029 w 10029"/>
              <a:gd name="connsiteY1" fmla="*/ 0 h 12974"/>
              <a:gd name="connsiteX2" fmla="*/ 10016 w 10029"/>
              <a:gd name="connsiteY2" fmla="*/ 12974 h 12974"/>
              <a:gd name="connsiteX3" fmla="*/ 0 w 10029"/>
              <a:gd name="connsiteY3" fmla="*/ 12928 h 12974"/>
              <a:gd name="connsiteX4" fmla="*/ 0 w 10029"/>
              <a:gd name="connsiteY4" fmla="*/ 4928 h 1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9" h="12974">
                <a:moveTo>
                  <a:pt x="0" y="4928"/>
                </a:moveTo>
                <a:lnTo>
                  <a:pt x="10029" y="0"/>
                </a:lnTo>
                <a:cubicBezTo>
                  <a:pt x="10023" y="4323"/>
                  <a:pt x="10022" y="8651"/>
                  <a:pt x="10016" y="12974"/>
                </a:cubicBezTo>
                <a:lnTo>
                  <a:pt x="0" y="12928"/>
                </a:lnTo>
                <a:lnTo>
                  <a:pt x="0" y="49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16151" y="1063204"/>
            <a:ext cx="9323124" cy="575096"/>
          </a:xfrm>
        </p:spPr>
        <p:txBody>
          <a:bodyPr>
            <a:noAutofit/>
          </a:bodyPr>
          <a:lstStyle>
            <a:lvl1pPr marL="0" indent="0" algn="l">
              <a:buNone/>
              <a:defRPr sz="2800" b="1" baseline="0"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206910" y="6411882"/>
            <a:ext cx="1886673" cy="360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cngroup.dk</a:t>
            </a:r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103920" y="216783"/>
            <a:ext cx="9713307" cy="954792"/>
          </a:xfrm>
        </p:spPr>
        <p:txBody>
          <a:bodyPr>
            <a:noAutofit/>
          </a:bodyPr>
          <a:lstStyle>
            <a:lvl1pPr algn="l">
              <a:defRPr sz="4400" b="1">
                <a:solidFill>
                  <a:srgbClr val="00000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18" name="Flowchart: Manual Input 5"/>
          <p:cNvSpPr/>
          <p:nvPr userDrawn="1"/>
        </p:nvSpPr>
        <p:spPr>
          <a:xfrm rot="12300000" flipH="1" flipV="1">
            <a:off x="9103545" y="-181556"/>
            <a:ext cx="4010795" cy="628712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1 w 10017"/>
              <a:gd name="connsiteY3" fmla="*/ 8732 h 12968"/>
              <a:gd name="connsiteX4" fmla="*/ 0 w 10017"/>
              <a:gd name="connsiteY4" fmla="*/ 4968 h 12968"/>
              <a:gd name="connsiteX0" fmla="*/ 0 w 10026"/>
              <a:gd name="connsiteY0" fmla="*/ 4968 h 9852"/>
              <a:gd name="connsiteX1" fmla="*/ 10017 w 10026"/>
              <a:gd name="connsiteY1" fmla="*/ 0 h 9852"/>
              <a:gd name="connsiteX2" fmla="*/ 10025 w 10026"/>
              <a:gd name="connsiteY2" fmla="*/ 9852 h 9852"/>
              <a:gd name="connsiteX3" fmla="*/ 151 w 10026"/>
              <a:gd name="connsiteY3" fmla="*/ 8732 h 9852"/>
              <a:gd name="connsiteX4" fmla="*/ 0 w 10026"/>
              <a:gd name="connsiteY4" fmla="*/ 4968 h 9852"/>
              <a:gd name="connsiteX0" fmla="*/ 3480 w 9850"/>
              <a:gd name="connsiteY0" fmla="*/ 1204 h 10000"/>
              <a:gd name="connsiteX1" fmla="*/ 9841 w 9850"/>
              <a:gd name="connsiteY1" fmla="*/ 0 h 10000"/>
              <a:gd name="connsiteX2" fmla="*/ 9849 w 9850"/>
              <a:gd name="connsiteY2" fmla="*/ 10000 h 10000"/>
              <a:gd name="connsiteX3" fmla="*/ 1 w 9850"/>
              <a:gd name="connsiteY3" fmla="*/ 8863 h 10000"/>
              <a:gd name="connsiteX4" fmla="*/ 3480 w 9850"/>
              <a:gd name="connsiteY4" fmla="*/ 1204 h 10000"/>
              <a:gd name="connsiteX0" fmla="*/ 2020 w 8487"/>
              <a:gd name="connsiteY0" fmla="*/ 1204 h 10000"/>
              <a:gd name="connsiteX1" fmla="*/ 8478 w 8487"/>
              <a:gd name="connsiteY1" fmla="*/ 0 h 10000"/>
              <a:gd name="connsiteX2" fmla="*/ 8486 w 8487"/>
              <a:gd name="connsiteY2" fmla="*/ 10000 h 10000"/>
              <a:gd name="connsiteX3" fmla="*/ 1 w 8487"/>
              <a:gd name="connsiteY3" fmla="*/ 8990 h 10000"/>
              <a:gd name="connsiteX4" fmla="*/ 2020 w 8487"/>
              <a:gd name="connsiteY4" fmla="*/ 1204 h 10000"/>
              <a:gd name="connsiteX0" fmla="*/ 2380 w 9989"/>
              <a:gd name="connsiteY0" fmla="*/ 1204 h 9928"/>
              <a:gd name="connsiteX1" fmla="*/ 9989 w 9989"/>
              <a:gd name="connsiteY1" fmla="*/ 0 h 9928"/>
              <a:gd name="connsiteX2" fmla="*/ 9351 w 9989"/>
              <a:gd name="connsiteY2" fmla="*/ 9928 h 9928"/>
              <a:gd name="connsiteX3" fmla="*/ 1 w 9989"/>
              <a:gd name="connsiteY3" fmla="*/ 8990 h 9928"/>
              <a:gd name="connsiteX4" fmla="*/ 2380 w 9989"/>
              <a:gd name="connsiteY4" fmla="*/ 1204 h 9928"/>
              <a:gd name="connsiteX0" fmla="*/ 2383 w 9361"/>
              <a:gd name="connsiteY0" fmla="*/ 9 h 8796"/>
              <a:gd name="connsiteX1" fmla="*/ 9319 w 9361"/>
              <a:gd name="connsiteY1" fmla="*/ 0 h 8796"/>
              <a:gd name="connsiteX2" fmla="*/ 9361 w 9361"/>
              <a:gd name="connsiteY2" fmla="*/ 8796 h 8796"/>
              <a:gd name="connsiteX3" fmla="*/ 1 w 9361"/>
              <a:gd name="connsiteY3" fmla="*/ 7851 h 8796"/>
              <a:gd name="connsiteX4" fmla="*/ 2383 w 9361"/>
              <a:gd name="connsiteY4" fmla="*/ 9 h 8796"/>
              <a:gd name="connsiteX0" fmla="*/ 2961 w 10415"/>
              <a:gd name="connsiteY0" fmla="*/ 10 h 10149"/>
              <a:gd name="connsiteX1" fmla="*/ 10370 w 10415"/>
              <a:gd name="connsiteY1" fmla="*/ 0 h 10149"/>
              <a:gd name="connsiteX2" fmla="*/ 10415 w 10415"/>
              <a:gd name="connsiteY2" fmla="*/ 10000 h 10149"/>
              <a:gd name="connsiteX3" fmla="*/ 0 w 10415"/>
              <a:gd name="connsiteY3" fmla="*/ 10149 h 10149"/>
              <a:gd name="connsiteX4" fmla="*/ 2961 w 10415"/>
              <a:gd name="connsiteY4" fmla="*/ 10 h 10149"/>
              <a:gd name="connsiteX0" fmla="*/ 2823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823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1 w 10415"/>
              <a:gd name="connsiteY0" fmla="*/ 0 h 10160"/>
              <a:gd name="connsiteX1" fmla="*/ 10370 w 10415"/>
              <a:gd name="connsiteY1" fmla="*/ 11 h 10160"/>
              <a:gd name="connsiteX2" fmla="*/ 10415 w 10415"/>
              <a:gd name="connsiteY2" fmla="*/ 10011 h 10160"/>
              <a:gd name="connsiteX3" fmla="*/ 0 w 10415"/>
              <a:gd name="connsiteY3" fmla="*/ 10160 h 10160"/>
              <a:gd name="connsiteX4" fmla="*/ 2781 w 10415"/>
              <a:gd name="connsiteY4" fmla="*/ 0 h 10160"/>
              <a:gd name="connsiteX0" fmla="*/ 2862 w 10496"/>
              <a:gd name="connsiteY0" fmla="*/ 0 h 10136"/>
              <a:gd name="connsiteX1" fmla="*/ 10451 w 10496"/>
              <a:gd name="connsiteY1" fmla="*/ 11 h 10136"/>
              <a:gd name="connsiteX2" fmla="*/ 10496 w 10496"/>
              <a:gd name="connsiteY2" fmla="*/ 10011 h 10136"/>
              <a:gd name="connsiteX3" fmla="*/ 0 w 10496"/>
              <a:gd name="connsiteY3" fmla="*/ 10136 h 10136"/>
              <a:gd name="connsiteX4" fmla="*/ 2862 w 10496"/>
              <a:gd name="connsiteY4" fmla="*/ 0 h 10136"/>
              <a:gd name="connsiteX0" fmla="*/ 4008 w 11642"/>
              <a:gd name="connsiteY0" fmla="*/ 12 h 10148"/>
              <a:gd name="connsiteX1" fmla="*/ 11597 w 11642"/>
              <a:gd name="connsiteY1" fmla="*/ 23 h 10148"/>
              <a:gd name="connsiteX2" fmla="*/ 11642 w 11642"/>
              <a:gd name="connsiteY2" fmla="*/ 10023 h 10148"/>
              <a:gd name="connsiteX3" fmla="*/ 1146 w 11642"/>
              <a:gd name="connsiteY3" fmla="*/ 10148 h 10148"/>
              <a:gd name="connsiteX4" fmla="*/ 269 w 11642"/>
              <a:gd name="connsiteY4" fmla="*/ 1400 h 10148"/>
              <a:gd name="connsiteX5" fmla="*/ 4008 w 11642"/>
              <a:gd name="connsiteY5" fmla="*/ 12 h 10148"/>
              <a:gd name="connsiteX0" fmla="*/ 4008 w 11642"/>
              <a:gd name="connsiteY0" fmla="*/ 835 h 10971"/>
              <a:gd name="connsiteX1" fmla="*/ 6556 w 11642"/>
              <a:gd name="connsiteY1" fmla="*/ 0 h 10971"/>
              <a:gd name="connsiteX2" fmla="*/ 11642 w 11642"/>
              <a:gd name="connsiteY2" fmla="*/ 10846 h 10971"/>
              <a:gd name="connsiteX3" fmla="*/ 1146 w 11642"/>
              <a:gd name="connsiteY3" fmla="*/ 10971 h 10971"/>
              <a:gd name="connsiteX4" fmla="*/ 269 w 11642"/>
              <a:gd name="connsiteY4" fmla="*/ 2223 h 10971"/>
              <a:gd name="connsiteX5" fmla="*/ 4008 w 11642"/>
              <a:gd name="connsiteY5" fmla="*/ 835 h 10971"/>
              <a:gd name="connsiteX0" fmla="*/ 4008 w 15351"/>
              <a:gd name="connsiteY0" fmla="*/ 835 h 10971"/>
              <a:gd name="connsiteX1" fmla="*/ 6556 w 15351"/>
              <a:gd name="connsiteY1" fmla="*/ 0 h 10971"/>
              <a:gd name="connsiteX2" fmla="*/ 15351 w 15351"/>
              <a:gd name="connsiteY2" fmla="*/ 9159 h 10971"/>
              <a:gd name="connsiteX3" fmla="*/ 1146 w 15351"/>
              <a:gd name="connsiteY3" fmla="*/ 10971 h 10971"/>
              <a:gd name="connsiteX4" fmla="*/ 269 w 15351"/>
              <a:gd name="connsiteY4" fmla="*/ 2223 h 10971"/>
              <a:gd name="connsiteX5" fmla="*/ 4008 w 15351"/>
              <a:gd name="connsiteY5" fmla="*/ 835 h 10971"/>
              <a:gd name="connsiteX0" fmla="*/ 3780 w 15123"/>
              <a:gd name="connsiteY0" fmla="*/ 835 h 10445"/>
              <a:gd name="connsiteX1" fmla="*/ 6328 w 15123"/>
              <a:gd name="connsiteY1" fmla="*/ 0 h 10445"/>
              <a:gd name="connsiteX2" fmla="*/ 15123 w 15123"/>
              <a:gd name="connsiteY2" fmla="*/ 9159 h 10445"/>
              <a:gd name="connsiteX3" fmla="*/ 4663 w 15123"/>
              <a:gd name="connsiteY3" fmla="*/ 10445 h 10445"/>
              <a:gd name="connsiteX4" fmla="*/ 41 w 15123"/>
              <a:gd name="connsiteY4" fmla="*/ 2223 h 10445"/>
              <a:gd name="connsiteX5" fmla="*/ 3780 w 15123"/>
              <a:gd name="connsiteY5" fmla="*/ 835 h 10445"/>
              <a:gd name="connsiteX0" fmla="*/ 3788 w 15131"/>
              <a:gd name="connsiteY0" fmla="*/ 835 h 10445"/>
              <a:gd name="connsiteX1" fmla="*/ 6336 w 15131"/>
              <a:gd name="connsiteY1" fmla="*/ 0 h 10445"/>
              <a:gd name="connsiteX2" fmla="*/ 15131 w 15131"/>
              <a:gd name="connsiteY2" fmla="*/ 9159 h 10445"/>
              <a:gd name="connsiteX3" fmla="*/ 4671 w 15131"/>
              <a:gd name="connsiteY3" fmla="*/ 10445 h 10445"/>
              <a:gd name="connsiteX4" fmla="*/ 49 w 15131"/>
              <a:gd name="connsiteY4" fmla="*/ 2223 h 10445"/>
              <a:gd name="connsiteX5" fmla="*/ 3788 w 15131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44 w 15087"/>
              <a:gd name="connsiteY0" fmla="*/ 835 h 10445"/>
              <a:gd name="connsiteX1" fmla="*/ 6292 w 15087"/>
              <a:gd name="connsiteY1" fmla="*/ 0 h 10445"/>
              <a:gd name="connsiteX2" fmla="*/ 15087 w 15087"/>
              <a:gd name="connsiteY2" fmla="*/ 9159 h 10445"/>
              <a:gd name="connsiteX3" fmla="*/ 4627 w 15087"/>
              <a:gd name="connsiteY3" fmla="*/ 10445 h 10445"/>
              <a:gd name="connsiteX4" fmla="*/ 5 w 15087"/>
              <a:gd name="connsiteY4" fmla="*/ 2223 h 10445"/>
              <a:gd name="connsiteX5" fmla="*/ 3744 w 15087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217"/>
              <a:gd name="connsiteY0" fmla="*/ 2150 h 10445"/>
              <a:gd name="connsiteX1" fmla="*/ 6422 w 15217"/>
              <a:gd name="connsiteY1" fmla="*/ 0 h 10445"/>
              <a:gd name="connsiteX2" fmla="*/ 15217 w 15217"/>
              <a:gd name="connsiteY2" fmla="*/ 9159 h 10445"/>
              <a:gd name="connsiteX3" fmla="*/ 4757 w 15217"/>
              <a:gd name="connsiteY3" fmla="*/ 10445 h 10445"/>
              <a:gd name="connsiteX4" fmla="*/ 0 w 15217"/>
              <a:gd name="connsiteY4" fmla="*/ 2150 h 10445"/>
              <a:gd name="connsiteX0" fmla="*/ 0 w 17652"/>
              <a:gd name="connsiteY0" fmla="*/ 2150 h 11876"/>
              <a:gd name="connsiteX1" fmla="*/ 6422 w 17652"/>
              <a:gd name="connsiteY1" fmla="*/ 0 h 11876"/>
              <a:gd name="connsiteX2" fmla="*/ 17652 w 17652"/>
              <a:gd name="connsiteY2" fmla="*/ 11876 h 11876"/>
              <a:gd name="connsiteX3" fmla="*/ 4757 w 17652"/>
              <a:gd name="connsiteY3" fmla="*/ 10445 h 11876"/>
              <a:gd name="connsiteX4" fmla="*/ 0 w 17652"/>
              <a:gd name="connsiteY4" fmla="*/ 2150 h 11876"/>
              <a:gd name="connsiteX0" fmla="*/ 0 w 17652"/>
              <a:gd name="connsiteY0" fmla="*/ 2150 h 15576"/>
              <a:gd name="connsiteX1" fmla="*/ 6422 w 17652"/>
              <a:gd name="connsiteY1" fmla="*/ 0 h 15576"/>
              <a:gd name="connsiteX2" fmla="*/ 17652 w 17652"/>
              <a:gd name="connsiteY2" fmla="*/ 11876 h 15576"/>
              <a:gd name="connsiteX3" fmla="*/ 7815 w 17652"/>
              <a:gd name="connsiteY3" fmla="*/ 15576 h 15576"/>
              <a:gd name="connsiteX4" fmla="*/ 0 w 17652"/>
              <a:gd name="connsiteY4" fmla="*/ 2150 h 15576"/>
              <a:gd name="connsiteX0" fmla="*/ 0 w 17781"/>
              <a:gd name="connsiteY0" fmla="*/ 2153 h 15576"/>
              <a:gd name="connsiteX1" fmla="*/ 6551 w 17781"/>
              <a:gd name="connsiteY1" fmla="*/ 0 h 15576"/>
              <a:gd name="connsiteX2" fmla="*/ 17781 w 17781"/>
              <a:gd name="connsiteY2" fmla="*/ 11876 h 15576"/>
              <a:gd name="connsiteX3" fmla="*/ 7944 w 17781"/>
              <a:gd name="connsiteY3" fmla="*/ 15576 h 15576"/>
              <a:gd name="connsiteX4" fmla="*/ 0 w 17781"/>
              <a:gd name="connsiteY4" fmla="*/ 2153 h 15576"/>
              <a:gd name="connsiteX0" fmla="*/ 0 w 17781"/>
              <a:gd name="connsiteY0" fmla="*/ 2153 h 15417"/>
              <a:gd name="connsiteX1" fmla="*/ 6551 w 17781"/>
              <a:gd name="connsiteY1" fmla="*/ 0 h 15417"/>
              <a:gd name="connsiteX2" fmla="*/ 17781 w 17781"/>
              <a:gd name="connsiteY2" fmla="*/ 11876 h 15417"/>
              <a:gd name="connsiteX3" fmla="*/ 8247 w 17781"/>
              <a:gd name="connsiteY3" fmla="*/ 15417 h 15417"/>
              <a:gd name="connsiteX4" fmla="*/ 0 w 17781"/>
              <a:gd name="connsiteY4" fmla="*/ 2153 h 15417"/>
              <a:gd name="connsiteX0" fmla="*/ 0 w 18022"/>
              <a:gd name="connsiteY0" fmla="*/ 1313 h 15417"/>
              <a:gd name="connsiteX1" fmla="*/ 6792 w 18022"/>
              <a:gd name="connsiteY1" fmla="*/ 0 h 15417"/>
              <a:gd name="connsiteX2" fmla="*/ 18022 w 18022"/>
              <a:gd name="connsiteY2" fmla="*/ 11876 h 15417"/>
              <a:gd name="connsiteX3" fmla="*/ 8488 w 18022"/>
              <a:gd name="connsiteY3" fmla="*/ 15417 h 15417"/>
              <a:gd name="connsiteX4" fmla="*/ 0 w 18022"/>
              <a:gd name="connsiteY4" fmla="*/ 1313 h 15417"/>
              <a:gd name="connsiteX0" fmla="*/ 0 w 18022"/>
              <a:gd name="connsiteY0" fmla="*/ 1313 h 15420"/>
              <a:gd name="connsiteX1" fmla="*/ 6792 w 18022"/>
              <a:gd name="connsiteY1" fmla="*/ 0 h 15420"/>
              <a:gd name="connsiteX2" fmla="*/ 18022 w 18022"/>
              <a:gd name="connsiteY2" fmla="*/ 11876 h 15420"/>
              <a:gd name="connsiteX3" fmla="*/ 8390 w 18022"/>
              <a:gd name="connsiteY3" fmla="*/ 15420 h 15420"/>
              <a:gd name="connsiteX4" fmla="*/ 0 w 18022"/>
              <a:gd name="connsiteY4" fmla="*/ 1313 h 15420"/>
              <a:gd name="connsiteX0" fmla="*/ 0 w 18077"/>
              <a:gd name="connsiteY0" fmla="*/ 1313 h 15420"/>
              <a:gd name="connsiteX1" fmla="*/ 6792 w 18077"/>
              <a:gd name="connsiteY1" fmla="*/ 0 h 15420"/>
              <a:gd name="connsiteX2" fmla="*/ 18077 w 18077"/>
              <a:gd name="connsiteY2" fmla="*/ 11828 h 15420"/>
              <a:gd name="connsiteX3" fmla="*/ 8390 w 18077"/>
              <a:gd name="connsiteY3" fmla="*/ 15420 h 15420"/>
              <a:gd name="connsiteX4" fmla="*/ 0 w 18077"/>
              <a:gd name="connsiteY4" fmla="*/ 1313 h 15420"/>
              <a:gd name="connsiteX0" fmla="*/ 0 w 18077"/>
              <a:gd name="connsiteY0" fmla="*/ 1290 h 15397"/>
              <a:gd name="connsiteX1" fmla="*/ 6813 w 18077"/>
              <a:gd name="connsiteY1" fmla="*/ 0 h 15397"/>
              <a:gd name="connsiteX2" fmla="*/ 18077 w 18077"/>
              <a:gd name="connsiteY2" fmla="*/ 11805 h 15397"/>
              <a:gd name="connsiteX3" fmla="*/ 8390 w 18077"/>
              <a:gd name="connsiteY3" fmla="*/ 15397 h 15397"/>
              <a:gd name="connsiteX4" fmla="*/ 0 w 18077"/>
              <a:gd name="connsiteY4" fmla="*/ 1290 h 15397"/>
              <a:gd name="connsiteX0" fmla="*/ 0 w 18077"/>
              <a:gd name="connsiteY0" fmla="*/ 600 h 14707"/>
              <a:gd name="connsiteX1" fmla="*/ 8001 w 18077"/>
              <a:gd name="connsiteY1" fmla="*/ 0 h 14707"/>
              <a:gd name="connsiteX2" fmla="*/ 18077 w 18077"/>
              <a:gd name="connsiteY2" fmla="*/ 11115 h 14707"/>
              <a:gd name="connsiteX3" fmla="*/ 8390 w 18077"/>
              <a:gd name="connsiteY3" fmla="*/ 14707 h 14707"/>
              <a:gd name="connsiteX4" fmla="*/ 0 w 18077"/>
              <a:gd name="connsiteY4" fmla="*/ 600 h 14707"/>
              <a:gd name="connsiteX0" fmla="*/ 0 w 17804"/>
              <a:gd name="connsiteY0" fmla="*/ 600 h 14707"/>
              <a:gd name="connsiteX1" fmla="*/ 8001 w 17804"/>
              <a:gd name="connsiteY1" fmla="*/ 0 h 14707"/>
              <a:gd name="connsiteX2" fmla="*/ 17804 w 17804"/>
              <a:gd name="connsiteY2" fmla="*/ 11255 h 14707"/>
              <a:gd name="connsiteX3" fmla="*/ 8390 w 17804"/>
              <a:gd name="connsiteY3" fmla="*/ 14707 h 14707"/>
              <a:gd name="connsiteX4" fmla="*/ 0 w 17804"/>
              <a:gd name="connsiteY4" fmla="*/ 600 h 14707"/>
              <a:gd name="connsiteX0" fmla="*/ 0 w 17804"/>
              <a:gd name="connsiteY0" fmla="*/ 600 h 14859"/>
              <a:gd name="connsiteX1" fmla="*/ 8001 w 17804"/>
              <a:gd name="connsiteY1" fmla="*/ 0 h 14859"/>
              <a:gd name="connsiteX2" fmla="*/ 17804 w 17804"/>
              <a:gd name="connsiteY2" fmla="*/ 11255 h 14859"/>
              <a:gd name="connsiteX3" fmla="*/ 7979 w 17804"/>
              <a:gd name="connsiteY3" fmla="*/ 14859 h 14859"/>
              <a:gd name="connsiteX4" fmla="*/ 0 w 17804"/>
              <a:gd name="connsiteY4" fmla="*/ 600 h 14859"/>
              <a:gd name="connsiteX0" fmla="*/ 0 w 16606"/>
              <a:gd name="connsiteY0" fmla="*/ 2043 h 14859"/>
              <a:gd name="connsiteX1" fmla="*/ 6803 w 16606"/>
              <a:gd name="connsiteY1" fmla="*/ 0 h 14859"/>
              <a:gd name="connsiteX2" fmla="*/ 16606 w 16606"/>
              <a:gd name="connsiteY2" fmla="*/ 11255 h 14859"/>
              <a:gd name="connsiteX3" fmla="*/ 6781 w 16606"/>
              <a:gd name="connsiteY3" fmla="*/ 14859 h 14859"/>
              <a:gd name="connsiteX4" fmla="*/ 0 w 16606"/>
              <a:gd name="connsiteY4" fmla="*/ 2043 h 14859"/>
              <a:gd name="connsiteX0" fmla="*/ 0 w 16285"/>
              <a:gd name="connsiteY0" fmla="*/ 1897 h 14859"/>
              <a:gd name="connsiteX1" fmla="*/ 6482 w 16285"/>
              <a:gd name="connsiteY1" fmla="*/ 0 h 14859"/>
              <a:gd name="connsiteX2" fmla="*/ 16285 w 16285"/>
              <a:gd name="connsiteY2" fmla="*/ 11255 h 14859"/>
              <a:gd name="connsiteX3" fmla="*/ 6460 w 16285"/>
              <a:gd name="connsiteY3" fmla="*/ 14859 h 14859"/>
              <a:gd name="connsiteX4" fmla="*/ 0 w 16285"/>
              <a:gd name="connsiteY4" fmla="*/ 1897 h 14859"/>
              <a:gd name="connsiteX0" fmla="*/ 0 w 16285"/>
              <a:gd name="connsiteY0" fmla="*/ 1902 h 14864"/>
              <a:gd name="connsiteX1" fmla="*/ 6915 w 16285"/>
              <a:gd name="connsiteY1" fmla="*/ 0 h 14864"/>
              <a:gd name="connsiteX2" fmla="*/ 16285 w 16285"/>
              <a:gd name="connsiteY2" fmla="*/ 11260 h 14864"/>
              <a:gd name="connsiteX3" fmla="*/ 6460 w 16285"/>
              <a:gd name="connsiteY3" fmla="*/ 14864 h 14864"/>
              <a:gd name="connsiteX4" fmla="*/ 0 w 16285"/>
              <a:gd name="connsiteY4" fmla="*/ 1902 h 14864"/>
              <a:gd name="connsiteX0" fmla="*/ 0 w 16001"/>
              <a:gd name="connsiteY0" fmla="*/ 1902 h 14864"/>
              <a:gd name="connsiteX1" fmla="*/ 6915 w 16001"/>
              <a:gd name="connsiteY1" fmla="*/ 0 h 14864"/>
              <a:gd name="connsiteX2" fmla="*/ 16001 w 16001"/>
              <a:gd name="connsiteY2" fmla="*/ 11452 h 14864"/>
              <a:gd name="connsiteX3" fmla="*/ 6460 w 16001"/>
              <a:gd name="connsiteY3" fmla="*/ 14864 h 14864"/>
              <a:gd name="connsiteX4" fmla="*/ 0 w 16001"/>
              <a:gd name="connsiteY4" fmla="*/ 1902 h 14864"/>
              <a:gd name="connsiteX0" fmla="*/ 0 w 16001"/>
              <a:gd name="connsiteY0" fmla="*/ 1902 h 14787"/>
              <a:gd name="connsiteX1" fmla="*/ 6915 w 16001"/>
              <a:gd name="connsiteY1" fmla="*/ 0 h 14787"/>
              <a:gd name="connsiteX2" fmla="*/ 16001 w 16001"/>
              <a:gd name="connsiteY2" fmla="*/ 11452 h 14787"/>
              <a:gd name="connsiteX3" fmla="*/ 6011 w 16001"/>
              <a:gd name="connsiteY3" fmla="*/ 14787 h 14787"/>
              <a:gd name="connsiteX4" fmla="*/ 0 w 16001"/>
              <a:gd name="connsiteY4" fmla="*/ 1902 h 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1" h="14787">
                <a:moveTo>
                  <a:pt x="0" y="1902"/>
                </a:moveTo>
                <a:lnTo>
                  <a:pt x="6915" y="0"/>
                </a:lnTo>
                <a:lnTo>
                  <a:pt x="16001" y="11452"/>
                </a:lnTo>
                <a:lnTo>
                  <a:pt x="6011" y="14787"/>
                </a:lnTo>
                <a:lnTo>
                  <a:pt x="0" y="190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83" t="9253" r="35292" b="241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35" y="5539708"/>
            <a:ext cx="2353628" cy="116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11516"/>
      </p:ext>
    </p:extLst>
  </p:cSld>
  <p:clrMapOvr>
    <a:masterClrMapping/>
  </p:clrMapOvr>
  <p:transition spd="slow">
    <p:push dir="u"/>
  </p:transition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anual Input 5"/>
          <p:cNvSpPr/>
          <p:nvPr userDrawn="1"/>
        </p:nvSpPr>
        <p:spPr>
          <a:xfrm rot="5400000" flipV="1">
            <a:off x="7212381" y="1874306"/>
            <a:ext cx="6876515" cy="310459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3014"/>
              <a:gd name="connsiteX1" fmla="*/ 10017 w 10017"/>
              <a:gd name="connsiteY1" fmla="*/ 0 h 13014"/>
              <a:gd name="connsiteX2" fmla="*/ 10016 w 10017"/>
              <a:gd name="connsiteY2" fmla="*/ 13014 h 13014"/>
              <a:gd name="connsiteX3" fmla="*/ 0 w 10017"/>
              <a:gd name="connsiteY3" fmla="*/ 12968 h 13014"/>
              <a:gd name="connsiteX4" fmla="*/ 0 w 10017"/>
              <a:gd name="connsiteY4" fmla="*/ 4968 h 13014"/>
              <a:gd name="connsiteX0" fmla="*/ 0 w 10049"/>
              <a:gd name="connsiteY0" fmla="*/ 5014 h 13060"/>
              <a:gd name="connsiteX1" fmla="*/ 10049 w 10049"/>
              <a:gd name="connsiteY1" fmla="*/ 0 h 13060"/>
              <a:gd name="connsiteX2" fmla="*/ 10016 w 10049"/>
              <a:gd name="connsiteY2" fmla="*/ 13060 h 13060"/>
              <a:gd name="connsiteX3" fmla="*/ 0 w 10049"/>
              <a:gd name="connsiteY3" fmla="*/ 13014 h 13060"/>
              <a:gd name="connsiteX4" fmla="*/ 0 w 10049"/>
              <a:gd name="connsiteY4" fmla="*/ 5014 h 13060"/>
              <a:gd name="connsiteX0" fmla="*/ 0 w 10021"/>
              <a:gd name="connsiteY0" fmla="*/ 5014 h 13060"/>
              <a:gd name="connsiteX1" fmla="*/ 10021 w 10021"/>
              <a:gd name="connsiteY1" fmla="*/ 0 h 13060"/>
              <a:gd name="connsiteX2" fmla="*/ 10016 w 10021"/>
              <a:gd name="connsiteY2" fmla="*/ 13060 h 13060"/>
              <a:gd name="connsiteX3" fmla="*/ 0 w 10021"/>
              <a:gd name="connsiteY3" fmla="*/ 13014 h 13060"/>
              <a:gd name="connsiteX4" fmla="*/ 0 w 10021"/>
              <a:gd name="connsiteY4" fmla="*/ 5014 h 13060"/>
              <a:gd name="connsiteX0" fmla="*/ 0 w 10021"/>
              <a:gd name="connsiteY0" fmla="*/ 5094 h 13060"/>
              <a:gd name="connsiteX1" fmla="*/ 10021 w 10021"/>
              <a:gd name="connsiteY1" fmla="*/ 0 h 13060"/>
              <a:gd name="connsiteX2" fmla="*/ 10016 w 10021"/>
              <a:gd name="connsiteY2" fmla="*/ 13060 h 13060"/>
              <a:gd name="connsiteX3" fmla="*/ 0 w 10021"/>
              <a:gd name="connsiteY3" fmla="*/ 13014 h 13060"/>
              <a:gd name="connsiteX4" fmla="*/ 0 w 10021"/>
              <a:gd name="connsiteY4" fmla="*/ 5094 h 13060"/>
              <a:gd name="connsiteX0" fmla="*/ 0 w 10027"/>
              <a:gd name="connsiteY0" fmla="*/ 5094 h 13060"/>
              <a:gd name="connsiteX1" fmla="*/ 10021 w 10027"/>
              <a:gd name="connsiteY1" fmla="*/ 0 h 13060"/>
              <a:gd name="connsiteX2" fmla="*/ 10026 w 10027"/>
              <a:gd name="connsiteY2" fmla="*/ 13060 h 13060"/>
              <a:gd name="connsiteX3" fmla="*/ 0 w 10027"/>
              <a:gd name="connsiteY3" fmla="*/ 13014 h 13060"/>
              <a:gd name="connsiteX4" fmla="*/ 0 w 10027"/>
              <a:gd name="connsiteY4" fmla="*/ 5094 h 1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7" h="13060">
                <a:moveTo>
                  <a:pt x="0" y="5094"/>
                </a:moveTo>
                <a:lnTo>
                  <a:pt x="10021" y="0"/>
                </a:lnTo>
                <a:cubicBezTo>
                  <a:pt x="10015" y="4323"/>
                  <a:pt x="10032" y="8737"/>
                  <a:pt x="10026" y="13060"/>
                </a:cubicBezTo>
                <a:lnTo>
                  <a:pt x="0" y="13014"/>
                </a:lnTo>
                <a:lnTo>
                  <a:pt x="0" y="50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275177" y="1493899"/>
            <a:ext cx="7734086" cy="746442"/>
          </a:xfrm>
        </p:spPr>
        <p:txBody>
          <a:bodyPr>
            <a:noAutofit/>
          </a:bodyPr>
          <a:lstStyle>
            <a:lvl1pPr marL="0" indent="0" algn="l">
              <a:buNone/>
              <a:defRPr sz="2800" b="1" baseline="0"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08472" y="6298557"/>
            <a:ext cx="1886673" cy="360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cs-CZ"/>
              <a:t>cngroup.dk</a:t>
            </a:r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285723" y="276832"/>
            <a:ext cx="11459237" cy="1469356"/>
          </a:xfrm>
        </p:spPr>
        <p:txBody>
          <a:bodyPr>
            <a:noAutofit/>
          </a:bodyPr>
          <a:lstStyle>
            <a:lvl1pPr algn="l">
              <a:defRPr sz="4400" b="1">
                <a:solidFill>
                  <a:srgbClr val="00000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18" name="Flowchart: Manual Input 5"/>
          <p:cNvSpPr/>
          <p:nvPr userDrawn="1"/>
        </p:nvSpPr>
        <p:spPr>
          <a:xfrm rot="12300000" flipH="1" flipV="1">
            <a:off x="9103545" y="-181556"/>
            <a:ext cx="4010795" cy="628712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1 w 10017"/>
              <a:gd name="connsiteY3" fmla="*/ 8732 h 12968"/>
              <a:gd name="connsiteX4" fmla="*/ 0 w 10017"/>
              <a:gd name="connsiteY4" fmla="*/ 4968 h 12968"/>
              <a:gd name="connsiteX0" fmla="*/ 0 w 10026"/>
              <a:gd name="connsiteY0" fmla="*/ 4968 h 9852"/>
              <a:gd name="connsiteX1" fmla="*/ 10017 w 10026"/>
              <a:gd name="connsiteY1" fmla="*/ 0 h 9852"/>
              <a:gd name="connsiteX2" fmla="*/ 10025 w 10026"/>
              <a:gd name="connsiteY2" fmla="*/ 9852 h 9852"/>
              <a:gd name="connsiteX3" fmla="*/ 151 w 10026"/>
              <a:gd name="connsiteY3" fmla="*/ 8732 h 9852"/>
              <a:gd name="connsiteX4" fmla="*/ 0 w 10026"/>
              <a:gd name="connsiteY4" fmla="*/ 4968 h 9852"/>
              <a:gd name="connsiteX0" fmla="*/ 3480 w 9850"/>
              <a:gd name="connsiteY0" fmla="*/ 1204 h 10000"/>
              <a:gd name="connsiteX1" fmla="*/ 9841 w 9850"/>
              <a:gd name="connsiteY1" fmla="*/ 0 h 10000"/>
              <a:gd name="connsiteX2" fmla="*/ 9849 w 9850"/>
              <a:gd name="connsiteY2" fmla="*/ 10000 h 10000"/>
              <a:gd name="connsiteX3" fmla="*/ 1 w 9850"/>
              <a:gd name="connsiteY3" fmla="*/ 8863 h 10000"/>
              <a:gd name="connsiteX4" fmla="*/ 3480 w 9850"/>
              <a:gd name="connsiteY4" fmla="*/ 1204 h 10000"/>
              <a:gd name="connsiteX0" fmla="*/ 2020 w 8487"/>
              <a:gd name="connsiteY0" fmla="*/ 1204 h 10000"/>
              <a:gd name="connsiteX1" fmla="*/ 8478 w 8487"/>
              <a:gd name="connsiteY1" fmla="*/ 0 h 10000"/>
              <a:gd name="connsiteX2" fmla="*/ 8486 w 8487"/>
              <a:gd name="connsiteY2" fmla="*/ 10000 h 10000"/>
              <a:gd name="connsiteX3" fmla="*/ 1 w 8487"/>
              <a:gd name="connsiteY3" fmla="*/ 8990 h 10000"/>
              <a:gd name="connsiteX4" fmla="*/ 2020 w 8487"/>
              <a:gd name="connsiteY4" fmla="*/ 1204 h 10000"/>
              <a:gd name="connsiteX0" fmla="*/ 2380 w 9989"/>
              <a:gd name="connsiteY0" fmla="*/ 1204 h 9928"/>
              <a:gd name="connsiteX1" fmla="*/ 9989 w 9989"/>
              <a:gd name="connsiteY1" fmla="*/ 0 h 9928"/>
              <a:gd name="connsiteX2" fmla="*/ 9351 w 9989"/>
              <a:gd name="connsiteY2" fmla="*/ 9928 h 9928"/>
              <a:gd name="connsiteX3" fmla="*/ 1 w 9989"/>
              <a:gd name="connsiteY3" fmla="*/ 8990 h 9928"/>
              <a:gd name="connsiteX4" fmla="*/ 2380 w 9989"/>
              <a:gd name="connsiteY4" fmla="*/ 1204 h 9928"/>
              <a:gd name="connsiteX0" fmla="*/ 2383 w 9361"/>
              <a:gd name="connsiteY0" fmla="*/ 9 h 8796"/>
              <a:gd name="connsiteX1" fmla="*/ 9319 w 9361"/>
              <a:gd name="connsiteY1" fmla="*/ 0 h 8796"/>
              <a:gd name="connsiteX2" fmla="*/ 9361 w 9361"/>
              <a:gd name="connsiteY2" fmla="*/ 8796 h 8796"/>
              <a:gd name="connsiteX3" fmla="*/ 1 w 9361"/>
              <a:gd name="connsiteY3" fmla="*/ 7851 h 8796"/>
              <a:gd name="connsiteX4" fmla="*/ 2383 w 9361"/>
              <a:gd name="connsiteY4" fmla="*/ 9 h 8796"/>
              <a:gd name="connsiteX0" fmla="*/ 2961 w 10415"/>
              <a:gd name="connsiteY0" fmla="*/ 10 h 10149"/>
              <a:gd name="connsiteX1" fmla="*/ 10370 w 10415"/>
              <a:gd name="connsiteY1" fmla="*/ 0 h 10149"/>
              <a:gd name="connsiteX2" fmla="*/ 10415 w 10415"/>
              <a:gd name="connsiteY2" fmla="*/ 10000 h 10149"/>
              <a:gd name="connsiteX3" fmla="*/ 0 w 10415"/>
              <a:gd name="connsiteY3" fmla="*/ 10149 h 10149"/>
              <a:gd name="connsiteX4" fmla="*/ 2961 w 10415"/>
              <a:gd name="connsiteY4" fmla="*/ 10 h 10149"/>
              <a:gd name="connsiteX0" fmla="*/ 2823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823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1 w 10415"/>
              <a:gd name="connsiteY0" fmla="*/ 0 h 10160"/>
              <a:gd name="connsiteX1" fmla="*/ 10370 w 10415"/>
              <a:gd name="connsiteY1" fmla="*/ 11 h 10160"/>
              <a:gd name="connsiteX2" fmla="*/ 10415 w 10415"/>
              <a:gd name="connsiteY2" fmla="*/ 10011 h 10160"/>
              <a:gd name="connsiteX3" fmla="*/ 0 w 10415"/>
              <a:gd name="connsiteY3" fmla="*/ 10160 h 10160"/>
              <a:gd name="connsiteX4" fmla="*/ 2781 w 10415"/>
              <a:gd name="connsiteY4" fmla="*/ 0 h 10160"/>
              <a:gd name="connsiteX0" fmla="*/ 2862 w 10496"/>
              <a:gd name="connsiteY0" fmla="*/ 0 h 10136"/>
              <a:gd name="connsiteX1" fmla="*/ 10451 w 10496"/>
              <a:gd name="connsiteY1" fmla="*/ 11 h 10136"/>
              <a:gd name="connsiteX2" fmla="*/ 10496 w 10496"/>
              <a:gd name="connsiteY2" fmla="*/ 10011 h 10136"/>
              <a:gd name="connsiteX3" fmla="*/ 0 w 10496"/>
              <a:gd name="connsiteY3" fmla="*/ 10136 h 10136"/>
              <a:gd name="connsiteX4" fmla="*/ 2862 w 10496"/>
              <a:gd name="connsiteY4" fmla="*/ 0 h 10136"/>
              <a:gd name="connsiteX0" fmla="*/ 4008 w 11642"/>
              <a:gd name="connsiteY0" fmla="*/ 12 h 10148"/>
              <a:gd name="connsiteX1" fmla="*/ 11597 w 11642"/>
              <a:gd name="connsiteY1" fmla="*/ 23 h 10148"/>
              <a:gd name="connsiteX2" fmla="*/ 11642 w 11642"/>
              <a:gd name="connsiteY2" fmla="*/ 10023 h 10148"/>
              <a:gd name="connsiteX3" fmla="*/ 1146 w 11642"/>
              <a:gd name="connsiteY3" fmla="*/ 10148 h 10148"/>
              <a:gd name="connsiteX4" fmla="*/ 269 w 11642"/>
              <a:gd name="connsiteY4" fmla="*/ 1400 h 10148"/>
              <a:gd name="connsiteX5" fmla="*/ 4008 w 11642"/>
              <a:gd name="connsiteY5" fmla="*/ 12 h 10148"/>
              <a:gd name="connsiteX0" fmla="*/ 4008 w 11642"/>
              <a:gd name="connsiteY0" fmla="*/ 835 h 10971"/>
              <a:gd name="connsiteX1" fmla="*/ 6556 w 11642"/>
              <a:gd name="connsiteY1" fmla="*/ 0 h 10971"/>
              <a:gd name="connsiteX2" fmla="*/ 11642 w 11642"/>
              <a:gd name="connsiteY2" fmla="*/ 10846 h 10971"/>
              <a:gd name="connsiteX3" fmla="*/ 1146 w 11642"/>
              <a:gd name="connsiteY3" fmla="*/ 10971 h 10971"/>
              <a:gd name="connsiteX4" fmla="*/ 269 w 11642"/>
              <a:gd name="connsiteY4" fmla="*/ 2223 h 10971"/>
              <a:gd name="connsiteX5" fmla="*/ 4008 w 11642"/>
              <a:gd name="connsiteY5" fmla="*/ 835 h 10971"/>
              <a:gd name="connsiteX0" fmla="*/ 4008 w 15351"/>
              <a:gd name="connsiteY0" fmla="*/ 835 h 10971"/>
              <a:gd name="connsiteX1" fmla="*/ 6556 w 15351"/>
              <a:gd name="connsiteY1" fmla="*/ 0 h 10971"/>
              <a:gd name="connsiteX2" fmla="*/ 15351 w 15351"/>
              <a:gd name="connsiteY2" fmla="*/ 9159 h 10971"/>
              <a:gd name="connsiteX3" fmla="*/ 1146 w 15351"/>
              <a:gd name="connsiteY3" fmla="*/ 10971 h 10971"/>
              <a:gd name="connsiteX4" fmla="*/ 269 w 15351"/>
              <a:gd name="connsiteY4" fmla="*/ 2223 h 10971"/>
              <a:gd name="connsiteX5" fmla="*/ 4008 w 15351"/>
              <a:gd name="connsiteY5" fmla="*/ 835 h 10971"/>
              <a:gd name="connsiteX0" fmla="*/ 3780 w 15123"/>
              <a:gd name="connsiteY0" fmla="*/ 835 h 10445"/>
              <a:gd name="connsiteX1" fmla="*/ 6328 w 15123"/>
              <a:gd name="connsiteY1" fmla="*/ 0 h 10445"/>
              <a:gd name="connsiteX2" fmla="*/ 15123 w 15123"/>
              <a:gd name="connsiteY2" fmla="*/ 9159 h 10445"/>
              <a:gd name="connsiteX3" fmla="*/ 4663 w 15123"/>
              <a:gd name="connsiteY3" fmla="*/ 10445 h 10445"/>
              <a:gd name="connsiteX4" fmla="*/ 41 w 15123"/>
              <a:gd name="connsiteY4" fmla="*/ 2223 h 10445"/>
              <a:gd name="connsiteX5" fmla="*/ 3780 w 15123"/>
              <a:gd name="connsiteY5" fmla="*/ 835 h 10445"/>
              <a:gd name="connsiteX0" fmla="*/ 3788 w 15131"/>
              <a:gd name="connsiteY0" fmla="*/ 835 h 10445"/>
              <a:gd name="connsiteX1" fmla="*/ 6336 w 15131"/>
              <a:gd name="connsiteY1" fmla="*/ 0 h 10445"/>
              <a:gd name="connsiteX2" fmla="*/ 15131 w 15131"/>
              <a:gd name="connsiteY2" fmla="*/ 9159 h 10445"/>
              <a:gd name="connsiteX3" fmla="*/ 4671 w 15131"/>
              <a:gd name="connsiteY3" fmla="*/ 10445 h 10445"/>
              <a:gd name="connsiteX4" fmla="*/ 49 w 15131"/>
              <a:gd name="connsiteY4" fmla="*/ 2223 h 10445"/>
              <a:gd name="connsiteX5" fmla="*/ 3788 w 15131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44 w 15087"/>
              <a:gd name="connsiteY0" fmla="*/ 835 h 10445"/>
              <a:gd name="connsiteX1" fmla="*/ 6292 w 15087"/>
              <a:gd name="connsiteY1" fmla="*/ 0 h 10445"/>
              <a:gd name="connsiteX2" fmla="*/ 15087 w 15087"/>
              <a:gd name="connsiteY2" fmla="*/ 9159 h 10445"/>
              <a:gd name="connsiteX3" fmla="*/ 4627 w 15087"/>
              <a:gd name="connsiteY3" fmla="*/ 10445 h 10445"/>
              <a:gd name="connsiteX4" fmla="*/ 5 w 15087"/>
              <a:gd name="connsiteY4" fmla="*/ 2223 h 10445"/>
              <a:gd name="connsiteX5" fmla="*/ 3744 w 15087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217"/>
              <a:gd name="connsiteY0" fmla="*/ 2150 h 10445"/>
              <a:gd name="connsiteX1" fmla="*/ 6422 w 15217"/>
              <a:gd name="connsiteY1" fmla="*/ 0 h 10445"/>
              <a:gd name="connsiteX2" fmla="*/ 15217 w 15217"/>
              <a:gd name="connsiteY2" fmla="*/ 9159 h 10445"/>
              <a:gd name="connsiteX3" fmla="*/ 4757 w 15217"/>
              <a:gd name="connsiteY3" fmla="*/ 10445 h 10445"/>
              <a:gd name="connsiteX4" fmla="*/ 0 w 15217"/>
              <a:gd name="connsiteY4" fmla="*/ 2150 h 10445"/>
              <a:gd name="connsiteX0" fmla="*/ 0 w 17652"/>
              <a:gd name="connsiteY0" fmla="*/ 2150 h 11876"/>
              <a:gd name="connsiteX1" fmla="*/ 6422 w 17652"/>
              <a:gd name="connsiteY1" fmla="*/ 0 h 11876"/>
              <a:gd name="connsiteX2" fmla="*/ 17652 w 17652"/>
              <a:gd name="connsiteY2" fmla="*/ 11876 h 11876"/>
              <a:gd name="connsiteX3" fmla="*/ 4757 w 17652"/>
              <a:gd name="connsiteY3" fmla="*/ 10445 h 11876"/>
              <a:gd name="connsiteX4" fmla="*/ 0 w 17652"/>
              <a:gd name="connsiteY4" fmla="*/ 2150 h 11876"/>
              <a:gd name="connsiteX0" fmla="*/ 0 w 17652"/>
              <a:gd name="connsiteY0" fmla="*/ 2150 h 15576"/>
              <a:gd name="connsiteX1" fmla="*/ 6422 w 17652"/>
              <a:gd name="connsiteY1" fmla="*/ 0 h 15576"/>
              <a:gd name="connsiteX2" fmla="*/ 17652 w 17652"/>
              <a:gd name="connsiteY2" fmla="*/ 11876 h 15576"/>
              <a:gd name="connsiteX3" fmla="*/ 7815 w 17652"/>
              <a:gd name="connsiteY3" fmla="*/ 15576 h 15576"/>
              <a:gd name="connsiteX4" fmla="*/ 0 w 17652"/>
              <a:gd name="connsiteY4" fmla="*/ 2150 h 15576"/>
              <a:gd name="connsiteX0" fmla="*/ 0 w 17781"/>
              <a:gd name="connsiteY0" fmla="*/ 2153 h 15576"/>
              <a:gd name="connsiteX1" fmla="*/ 6551 w 17781"/>
              <a:gd name="connsiteY1" fmla="*/ 0 h 15576"/>
              <a:gd name="connsiteX2" fmla="*/ 17781 w 17781"/>
              <a:gd name="connsiteY2" fmla="*/ 11876 h 15576"/>
              <a:gd name="connsiteX3" fmla="*/ 7944 w 17781"/>
              <a:gd name="connsiteY3" fmla="*/ 15576 h 15576"/>
              <a:gd name="connsiteX4" fmla="*/ 0 w 17781"/>
              <a:gd name="connsiteY4" fmla="*/ 2153 h 15576"/>
              <a:gd name="connsiteX0" fmla="*/ 0 w 17781"/>
              <a:gd name="connsiteY0" fmla="*/ 2153 h 15417"/>
              <a:gd name="connsiteX1" fmla="*/ 6551 w 17781"/>
              <a:gd name="connsiteY1" fmla="*/ 0 h 15417"/>
              <a:gd name="connsiteX2" fmla="*/ 17781 w 17781"/>
              <a:gd name="connsiteY2" fmla="*/ 11876 h 15417"/>
              <a:gd name="connsiteX3" fmla="*/ 8247 w 17781"/>
              <a:gd name="connsiteY3" fmla="*/ 15417 h 15417"/>
              <a:gd name="connsiteX4" fmla="*/ 0 w 17781"/>
              <a:gd name="connsiteY4" fmla="*/ 2153 h 15417"/>
              <a:gd name="connsiteX0" fmla="*/ 0 w 18022"/>
              <a:gd name="connsiteY0" fmla="*/ 1313 h 15417"/>
              <a:gd name="connsiteX1" fmla="*/ 6792 w 18022"/>
              <a:gd name="connsiteY1" fmla="*/ 0 h 15417"/>
              <a:gd name="connsiteX2" fmla="*/ 18022 w 18022"/>
              <a:gd name="connsiteY2" fmla="*/ 11876 h 15417"/>
              <a:gd name="connsiteX3" fmla="*/ 8488 w 18022"/>
              <a:gd name="connsiteY3" fmla="*/ 15417 h 15417"/>
              <a:gd name="connsiteX4" fmla="*/ 0 w 18022"/>
              <a:gd name="connsiteY4" fmla="*/ 1313 h 15417"/>
              <a:gd name="connsiteX0" fmla="*/ 0 w 18022"/>
              <a:gd name="connsiteY0" fmla="*/ 1313 h 15420"/>
              <a:gd name="connsiteX1" fmla="*/ 6792 w 18022"/>
              <a:gd name="connsiteY1" fmla="*/ 0 h 15420"/>
              <a:gd name="connsiteX2" fmla="*/ 18022 w 18022"/>
              <a:gd name="connsiteY2" fmla="*/ 11876 h 15420"/>
              <a:gd name="connsiteX3" fmla="*/ 8390 w 18022"/>
              <a:gd name="connsiteY3" fmla="*/ 15420 h 15420"/>
              <a:gd name="connsiteX4" fmla="*/ 0 w 18022"/>
              <a:gd name="connsiteY4" fmla="*/ 1313 h 15420"/>
              <a:gd name="connsiteX0" fmla="*/ 0 w 18077"/>
              <a:gd name="connsiteY0" fmla="*/ 1313 h 15420"/>
              <a:gd name="connsiteX1" fmla="*/ 6792 w 18077"/>
              <a:gd name="connsiteY1" fmla="*/ 0 h 15420"/>
              <a:gd name="connsiteX2" fmla="*/ 18077 w 18077"/>
              <a:gd name="connsiteY2" fmla="*/ 11828 h 15420"/>
              <a:gd name="connsiteX3" fmla="*/ 8390 w 18077"/>
              <a:gd name="connsiteY3" fmla="*/ 15420 h 15420"/>
              <a:gd name="connsiteX4" fmla="*/ 0 w 18077"/>
              <a:gd name="connsiteY4" fmla="*/ 1313 h 15420"/>
              <a:gd name="connsiteX0" fmla="*/ 0 w 18077"/>
              <a:gd name="connsiteY0" fmla="*/ 1290 h 15397"/>
              <a:gd name="connsiteX1" fmla="*/ 6813 w 18077"/>
              <a:gd name="connsiteY1" fmla="*/ 0 h 15397"/>
              <a:gd name="connsiteX2" fmla="*/ 18077 w 18077"/>
              <a:gd name="connsiteY2" fmla="*/ 11805 h 15397"/>
              <a:gd name="connsiteX3" fmla="*/ 8390 w 18077"/>
              <a:gd name="connsiteY3" fmla="*/ 15397 h 15397"/>
              <a:gd name="connsiteX4" fmla="*/ 0 w 18077"/>
              <a:gd name="connsiteY4" fmla="*/ 1290 h 15397"/>
              <a:gd name="connsiteX0" fmla="*/ 0 w 18077"/>
              <a:gd name="connsiteY0" fmla="*/ 600 h 14707"/>
              <a:gd name="connsiteX1" fmla="*/ 8001 w 18077"/>
              <a:gd name="connsiteY1" fmla="*/ 0 h 14707"/>
              <a:gd name="connsiteX2" fmla="*/ 18077 w 18077"/>
              <a:gd name="connsiteY2" fmla="*/ 11115 h 14707"/>
              <a:gd name="connsiteX3" fmla="*/ 8390 w 18077"/>
              <a:gd name="connsiteY3" fmla="*/ 14707 h 14707"/>
              <a:gd name="connsiteX4" fmla="*/ 0 w 18077"/>
              <a:gd name="connsiteY4" fmla="*/ 600 h 14707"/>
              <a:gd name="connsiteX0" fmla="*/ 0 w 17804"/>
              <a:gd name="connsiteY0" fmla="*/ 600 h 14707"/>
              <a:gd name="connsiteX1" fmla="*/ 8001 w 17804"/>
              <a:gd name="connsiteY1" fmla="*/ 0 h 14707"/>
              <a:gd name="connsiteX2" fmla="*/ 17804 w 17804"/>
              <a:gd name="connsiteY2" fmla="*/ 11255 h 14707"/>
              <a:gd name="connsiteX3" fmla="*/ 8390 w 17804"/>
              <a:gd name="connsiteY3" fmla="*/ 14707 h 14707"/>
              <a:gd name="connsiteX4" fmla="*/ 0 w 17804"/>
              <a:gd name="connsiteY4" fmla="*/ 600 h 14707"/>
              <a:gd name="connsiteX0" fmla="*/ 0 w 17804"/>
              <a:gd name="connsiteY0" fmla="*/ 600 h 14859"/>
              <a:gd name="connsiteX1" fmla="*/ 8001 w 17804"/>
              <a:gd name="connsiteY1" fmla="*/ 0 h 14859"/>
              <a:gd name="connsiteX2" fmla="*/ 17804 w 17804"/>
              <a:gd name="connsiteY2" fmla="*/ 11255 h 14859"/>
              <a:gd name="connsiteX3" fmla="*/ 7979 w 17804"/>
              <a:gd name="connsiteY3" fmla="*/ 14859 h 14859"/>
              <a:gd name="connsiteX4" fmla="*/ 0 w 17804"/>
              <a:gd name="connsiteY4" fmla="*/ 600 h 14859"/>
              <a:gd name="connsiteX0" fmla="*/ 0 w 16606"/>
              <a:gd name="connsiteY0" fmla="*/ 2043 h 14859"/>
              <a:gd name="connsiteX1" fmla="*/ 6803 w 16606"/>
              <a:gd name="connsiteY1" fmla="*/ 0 h 14859"/>
              <a:gd name="connsiteX2" fmla="*/ 16606 w 16606"/>
              <a:gd name="connsiteY2" fmla="*/ 11255 h 14859"/>
              <a:gd name="connsiteX3" fmla="*/ 6781 w 16606"/>
              <a:gd name="connsiteY3" fmla="*/ 14859 h 14859"/>
              <a:gd name="connsiteX4" fmla="*/ 0 w 16606"/>
              <a:gd name="connsiteY4" fmla="*/ 2043 h 14859"/>
              <a:gd name="connsiteX0" fmla="*/ 0 w 16285"/>
              <a:gd name="connsiteY0" fmla="*/ 1897 h 14859"/>
              <a:gd name="connsiteX1" fmla="*/ 6482 w 16285"/>
              <a:gd name="connsiteY1" fmla="*/ 0 h 14859"/>
              <a:gd name="connsiteX2" fmla="*/ 16285 w 16285"/>
              <a:gd name="connsiteY2" fmla="*/ 11255 h 14859"/>
              <a:gd name="connsiteX3" fmla="*/ 6460 w 16285"/>
              <a:gd name="connsiteY3" fmla="*/ 14859 h 14859"/>
              <a:gd name="connsiteX4" fmla="*/ 0 w 16285"/>
              <a:gd name="connsiteY4" fmla="*/ 1897 h 14859"/>
              <a:gd name="connsiteX0" fmla="*/ 0 w 16285"/>
              <a:gd name="connsiteY0" fmla="*/ 1902 h 14864"/>
              <a:gd name="connsiteX1" fmla="*/ 6915 w 16285"/>
              <a:gd name="connsiteY1" fmla="*/ 0 h 14864"/>
              <a:gd name="connsiteX2" fmla="*/ 16285 w 16285"/>
              <a:gd name="connsiteY2" fmla="*/ 11260 h 14864"/>
              <a:gd name="connsiteX3" fmla="*/ 6460 w 16285"/>
              <a:gd name="connsiteY3" fmla="*/ 14864 h 14864"/>
              <a:gd name="connsiteX4" fmla="*/ 0 w 16285"/>
              <a:gd name="connsiteY4" fmla="*/ 1902 h 14864"/>
              <a:gd name="connsiteX0" fmla="*/ 0 w 16001"/>
              <a:gd name="connsiteY0" fmla="*/ 1902 h 14864"/>
              <a:gd name="connsiteX1" fmla="*/ 6915 w 16001"/>
              <a:gd name="connsiteY1" fmla="*/ 0 h 14864"/>
              <a:gd name="connsiteX2" fmla="*/ 16001 w 16001"/>
              <a:gd name="connsiteY2" fmla="*/ 11452 h 14864"/>
              <a:gd name="connsiteX3" fmla="*/ 6460 w 16001"/>
              <a:gd name="connsiteY3" fmla="*/ 14864 h 14864"/>
              <a:gd name="connsiteX4" fmla="*/ 0 w 16001"/>
              <a:gd name="connsiteY4" fmla="*/ 1902 h 14864"/>
              <a:gd name="connsiteX0" fmla="*/ 0 w 16001"/>
              <a:gd name="connsiteY0" fmla="*/ 1902 h 14787"/>
              <a:gd name="connsiteX1" fmla="*/ 6915 w 16001"/>
              <a:gd name="connsiteY1" fmla="*/ 0 h 14787"/>
              <a:gd name="connsiteX2" fmla="*/ 16001 w 16001"/>
              <a:gd name="connsiteY2" fmla="*/ 11452 h 14787"/>
              <a:gd name="connsiteX3" fmla="*/ 6011 w 16001"/>
              <a:gd name="connsiteY3" fmla="*/ 14787 h 14787"/>
              <a:gd name="connsiteX4" fmla="*/ 0 w 16001"/>
              <a:gd name="connsiteY4" fmla="*/ 1902 h 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1" h="14787">
                <a:moveTo>
                  <a:pt x="0" y="1902"/>
                </a:moveTo>
                <a:lnTo>
                  <a:pt x="6915" y="0"/>
                </a:lnTo>
                <a:lnTo>
                  <a:pt x="16001" y="11452"/>
                </a:lnTo>
                <a:lnTo>
                  <a:pt x="6011" y="14787"/>
                </a:lnTo>
                <a:lnTo>
                  <a:pt x="0" y="1902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83" t="9253" r="35292" b="241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35" y="5539708"/>
            <a:ext cx="2353628" cy="116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65315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Slide">
    <p:bg>
      <p:bgPr>
        <a:gradFill>
          <a:gsLst>
            <a:gs pos="0">
              <a:schemeClr val="bg1"/>
            </a:gs>
            <a:gs pos="74000">
              <a:schemeClr val="tx2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877" y="-2131"/>
            <a:ext cx="10303491" cy="6869656"/>
          </a:xfrm>
          <a:prstGeom prst="rect">
            <a:avLst/>
          </a:prstGeom>
        </p:spPr>
      </p:pic>
      <p:sp>
        <p:nvSpPr>
          <p:cNvPr id="6" name="Flowchart: Manual Input 5"/>
          <p:cNvSpPr/>
          <p:nvPr userDrawn="1"/>
        </p:nvSpPr>
        <p:spPr>
          <a:xfrm rot="5400000" flipV="1">
            <a:off x="7209634" y="1881806"/>
            <a:ext cx="6875828" cy="308890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9 w 10017"/>
              <a:gd name="connsiteY2" fmla="*/ 12942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26"/>
              <a:gd name="connsiteY0" fmla="*/ 4994 h 12994"/>
              <a:gd name="connsiteX1" fmla="*/ 10026 w 10026"/>
              <a:gd name="connsiteY1" fmla="*/ 0 h 12994"/>
              <a:gd name="connsiteX2" fmla="*/ 10009 w 10026"/>
              <a:gd name="connsiteY2" fmla="*/ 12968 h 12994"/>
              <a:gd name="connsiteX3" fmla="*/ 0 w 10026"/>
              <a:gd name="connsiteY3" fmla="*/ 12994 h 12994"/>
              <a:gd name="connsiteX4" fmla="*/ 0 w 10026"/>
              <a:gd name="connsiteY4" fmla="*/ 4994 h 12994"/>
              <a:gd name="connsiteX0" fmla="*/ 0 w 10026"/>
              <a:gd name="connsiteY0" fmla="*/ 4994 h 12994"/>
              <a:gd name="connsiteX1" fmla="*/ 10026 w 10026"/>
              <a:gd name="connsiteY1" fmla="*/ 0 h 12994"/>
              <a:gd name="connsiteX2" fmla="*/ 10009 w 10026"/>
              <a:gd name="connsiteY2" fmla="*/ 12968 h 12994"/>
              <a:gd name="connsiteX3" fmla="*/ 0 w 10026"/>
              <a:gd name="connsiteY3" fmla="*/ 12994 h 12994"/>
              <a:gd name="connsiteX4" fmla="*/ 0 w 10026"/>
              <a:gd name="connsiteY4" fmla="*/ 4994 h 12994"/>
              <a:gd name="connsiteX0" fmla="*/ 0 w 10029"/>
              <a:gd name="connsiteY0" fmla="*/ 4994 h 12994"/>
              <a:gd name="connsiteX1" fmla="*/ 10026 w 10029"/>
              <a:gd name="connsiteY1" fmla="*/ 0 h 12994"/>
              <a:gd name="connsiteX2" fmla="*/ 10009 w 10029"/>
              <a:gd name="connsiteY2" fmla="*/ 12968 h 12994"/>
              <a:gd name="connsiteX3" fmla="*/ 0 w 10029"/>
              <a:gd name="connsiteY3" fmla="*/ 12994 h 12994"/>
              <a:gd name="connsiteX4" fmla="*/ 0 w 10029"/>
              <a:gd name="connsiteY4" fmla="*/ 4994 h 12994"/>
              <a:gd name="connsiteX0" fmla="*/ 0 w 10026"/>
              <a:gd name="connsiteY0" fmla="*/ 4994 h 12994"/>
              <a:gd name="connsiteX1" fmla="*/ 10026 w 10026"/>
              <a:gd name="connsiteY1" fmla="*/ 0 h 12994"/>
              <a:gd name="connsiteX2" fmla="*/ 10009 w 10026"/>
              <a:gd name="connsiteY2" fmla="*/ 12968 h 12994"/>
              <a:gd name="connsiteX3" fmla="*/ 0 w 10026"/>
              <a:gd name="connsiteY3" fmla="*/ 12994 h 12994"/>
              <a:gd name="connsiteX4" fmla="*/ 0 w 10026"/>
              <a:gd name="connsiteY4" fmla="*/ 4994 h 1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6" h="12994">
                <a:moveTo>
                  <a:pt x="0" y="4994"/>
                </a:moveTo>
                <a:lnTo>
                  <a:pt x="10026" y="0"/>
                </a:lnTo>
                <a:cubicBezTo>
                  <a:pt x="10029" y="4531"/>
                  <a:pt x="10015" y="8645"/>
                  <a:pt x="10009" y="12968"/>
                </a:cubicBezTo>
                <a:lnTo>
                  <a:pt x="0" y="12994"/>
                </a:lnTo>
                <a:lnTo>
                  <a:pt x="0" y="49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Nadpis 3"/>
          <p:cNvSpPr>
            <a:spLocks noGrp="1"/>
          </p:cNvSpPr>
          <p:nvPr>
            <p:ph type="title" hasCustomPrompt="1"/>
          </p:nvPr>
        </p:nvSpPr>
        <p:spPr>
          <a:xfrm>
            <a:off x="-22305" y="358834"/>
            <a:ext cx="10180701" cy="1469356"/>
          </a:xfrm>
        </p:spPr>
        <p:txBody>
          <a:bodyPr>
            <a:noAutofit/>
          </a:bodyPr>
          <a:lstStyle>
            <a:lvl1pPr algn="ctr">
              <a:defRPr sz="4000"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Thank You for your attention!</a:t>
            </a:r>
            <a:endParaRPr lang="cs-CZ" dirty="0"/>
          </a:p>
        </p:txBody>
      </p:sp>
      <p:sp>
        <p:nvSpPr>
          <p:cNvPr id="11" name="Flowchart: Manual Input 5"/>
          <p:cNvSpPr/>
          <p:nvPr userDrawn="1"/>
        </p:nvSpPr>
        <p:spPr>
          <a:xfrm rot="10800000" flipH="1" flipV="1">
            <a:off x="-23752" y="2996830"/>
            <a:ext cx="2590540" cy="387675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1 w 10017"/>
              <a:gd name="connsiteY3" fmla="*/ 8732 h 12968"/>
              <a:gd name="connsiteX4" fmla="*/ 0 w 10017"/>
              <a:gd name="connsiteY4" fmla="*/ 4968 h 12968"/>
              <a:gd name="connsiteX0" fmla="*/ 0 w 10026"/>
              <a:gd name="connsiteY0" fmla="*/ 4968 h 9852"/>
              <a:gd name="connsiteX1" fmla="*/ 10017 w 10026"/>
              <a:gd name="connsiteY1" fmla="*/ 0 h 9852"/>
              <a:gd name="connsiteX2" fmla="*/ 10025 w 10026"/>
              <a:gd name="connsiteY2" fmla="*/ 9852 h 9852"/>
              <a:gd name="connsiteX3" fmla="*/ 151 w 10026"/>
              <a:gd name="connsiteY3" fmla="*/ 8732 h 9852"/>
              <a:gd name="connsiteX4" fmla="*/ 0 w 10026"/>
              <a:gd name="connsiteY4" fmla="*/ 4968 h 9852"/>
              <a:gd name="connsiteX0" fmla="*/ 3480 w 9850"/>
              <a:gd name="connsiteY0" fmla="*/ 1204 h 10000"/>
              <a:gd name="connsiteX1" fmla="*/ 9841 w 9850"/>
              <a:gd name="connsiteY1" fmla="*/ 0 h 10000"/>
              <a:gd name="connsiteX2" fmla="*/ 9849 w 9850"/>
              <a:gd name="connsiteY2" fmla="*/ 10000 h 10000"/>
              <a:gd name="connsiteX3" fmla="*/ 1 w 9850"/>
              <a:gd name="connsiteY3" fmla="*/ 8863 h 10000"/>
              <a:gd name="connsiteX4" fmla="*/ 3480 w 9850"/>
              <a:gd name="connsiteY4" fmla="*/ 1204 h 10000"/>
              <a:gd name="connsiteX0" fmla="*/ 2020 w 8487"/>
              <a:gd name="connsiteY0" fmla="*/ 1204 h 10000"/>
              <a:gd name="connsiteX1" fmla="*/ 8478 w 8487"/>
              <a:gd name="connsiteY1" fmla="*/ 0 h 10000"/>
              <a:gd name="connsiteX2" fmla="*/ 8486 w 8487"/>
              <a:gd name="connsiteY2" fmla="*/ 10000 h 10000"/>
              <a:gd name="connsiteX3" fmla="*/ 1 w 8487"/>
              <a:gd name="connsiteY3" fmla="*/ 8990 h 10000"/>
              <a:gd name="connsiteX4" fmla="*/ 2020 w 8487"/>
              <a:gd name="connsiteY4" fmla="*/ 1204 h 10000"/>
              <a:gd name="connsiteX0" fmla="*/ 2380 w 9989"/>
              <a:gd name="connsiteY0" fmla="*/ 1204 h 9928"/>
              <a:gd name="connsiteX1" fmla="*/ 9989 w 9989"/>
              <a:gd name="connsiteY1" fmla="*/ 0 h 9928"/>
              <a:gd name="connsiteX2" fmla="*/ 9351 w 9989"/>
              <a:gd name="connsiteY2" fmla="*/ 9928 h 9928"/>
              <a:gd name="connsiteX3" fmla="*/ 1 w 9989"/>
              <a:gd name="connsiteY3" fmla="*/ 8990 h 9928"/>
              <a:gd name="connsiteX4" fmla="*/ 2380 w 9989"/>
              <a:gd name="connsiteY4" fmla="*/ 1204 h 9928"/>
              <a:gd name="connsiteX0" fmla="*/ 2383 w 9361"/>
              <a:gd name="connsiteY0" fmla="*/ 9 h 8796"/>
              <a:gd name="connsiteX1" fmla="*/ 9319 w 9361"/>
              <a:gd name="connsiteY1" fmla="*/ 0 h 8796"/>
              <a:gd name="connsiteX2" fmla="*/ 9361 w 9361"/>
              <a:gd name="connsiteY2" fmla="*/ 8796 h 8796"/>
              <a:gd name="connsiteX3" fmla="*/ 1 w 9361"/>
              <a:gd name="connsiteY3" fmla="*/ 7851 h 8796"/>
              <a:gd name="connsiteX4" fmla="*/ 2383 w 9361"/>
              <a:gd name="connsiteY4" fmla="*/ 9 h 8796"/>
              <a:gd name="connsiteX0" fmla="*/ 2961 w 10415"/>
              <a:gd name="connsiteY0" fmla="*/ 10 h 10149"/>
              <a:gd name="connsiteX1" fmla="*/ 10370 w 10415"/>
              <a:gd name="connsiteY1" fmla="*/ 0 h 10149"/>
              <a:gd name="connsiteX2" fmla="*/ 10415 w 10415"/>
              <a:gd name="connsiteY2" fmla="*/ 10000 h 10149"/>
              <a:gd name="connsiteX3" fmla="*/ 0 w 10415"/>
              <a:gd name="connsiteY3" fmla="*/ 10149 h 10149"/>
              <a:gd name="connsiteX4" fmla="*/ 2961 w 10415"/>
              <a:gd name="connsiteY4" fmla="*/ 10 h 10149"/>
              <a:gd name="connsiteX0" fmla="*/ 2823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823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1 w 10415"/>
              <a:gd name="connsiteY0" fmla="*/ 0 h 10160"/>
              <a:gd name="connsiteX1" fmla="*/ 10370 w 10415"/>
              <a:gd name="connsiteY1" fmla="*/ 11 h 10160"/>
              <a:gd name="connsiteX2" fmla="*/ 10415 w 10415"/>
              <a:gd name="connsiteY2" fmla="*/ 10011 h 10160"/>
              <a:gd name="connsiteX3" fmla="*/ 0 w 10415"/>
              <a:gd name="connsiteY3" fmla="*/ 10160 h 10160"/>
              <a:gd name="connsiteX4" fmla="*/ 2781 w 10415"/>
              <a:gd name="connsiteY4" fmla="*/ 0 h 10160"/>
              <a:gd name="connsiteX0" fmla="*/ 2862 w 10496"/>
              <a:gd name="connsiteY0" fmla="*/ 0 h 10136"/>
              <a:gd name="connsiteX1" fmla="*/ 10451 w 10496"/>
              <a:gd name="connsiteY1" fmla="*/ 11 h 10136"/>
              <a:gd name="connsiteX2" fmla="*/ 10496 w 10496"/>
              <a:gd name="connsiteY2" fmla="*/ 10011 h 10136"/>
              <a:gd name="connsiteX3" fmla="*/ 0 w 10496"/>
              <a:gd name="connsiteY3" fmla="*/ 10136 h 10136"/>
              <a:gd name="connsiteX4" fmla="*/ 2862 w 10496"/>
              <a:gd name="connsiteY4" fmla="*/ 0 h 10136"/>
              <a:gd name="connsiteX0" fmla="*/ 2862 w 12437"/>
              <a:gd name="connsiteY0" fmla="*/ 132 h 10268"/>
              <a:gd name="connsiteX1" fmla="*/ 12437 w 12437"/>
              <a:gd name="connsiteY1" fmla="*/ 0 h 10268"/>
              <a:gd name="connsiteX2" fmla="*/ 10496 w 12437"/>
              <a:gd name="connsiteY2" fmla="*/ 10143 h 10268"/>
              <a:gd name="connsiteX3" fmla="*/ 0 w 12437"/>
              <a:gd name="connsiteY3" fmla="*/ 10268 h 10268"/>
              <a:gd name="connsiteX4" fmla="*/ 2862 w 12437"/>
              <a:gd name="connsiteY4" fmla="*/ 132 h 10268"/>
              <a:gd name="connsiteX0" fmla="*/ 2862 w 12478"/>
              <a:gd name="connsiteY0" fmla="*/ 180 h 10316"/>
              <a:gd name="connsiteX1" fmla="*/ 12478 w 12478"/>
              <a:gd name="connsiteY1" fmla="*/ 0 h 10316"/>
              <a:gd name="connsiteX2" fmla="*/ 10496 w 12478"/>
              <a:gd name="connsiteY2" fmla="*/ 10191 h 10316"/>
              <a:gd name="connsiteX3" fmla="*/ 0 w 12478"/>
              <a:gd name="connsiteY3" fmla="*/ 10316 h 10316"/>
              <a:gd name="connsiteX4" fmla="*/ 2862 w 12478"/>
              <a:gd name="connsiteY4" fmla="*/ 180 h 10316"/>
              <a:gd name="connsiteX0" fmla="*/ 2862 w 12478"/>
              <a:gd name="connsiteY0" fmla="*/ 180 h 10316"/>
              <a:gd name="connsiteX1" fmla="*/ 12478 w 12478"/>
              <a:gd name="connsiteY1" fmla="*/ 0 h 10316"/>
              <a:gd name="connsiteX2" fmla="*/ 10496 w 12478"/>
              <a:gd name="connsiteY2" fmla="*/ 10191 h 10316"/>
              <a:gd name="connsiteX3" fmla="*/ 0 w 12478"/>
              <a:gd name="connsiteY3" fmla="*/ 10316 h 10316"/>
              <a:gd name="connsiteX4" fmla="*/ 2862 w 12478"/>
              <a:gd name="connsiteY4" fmla="*/ 180 h 10316"/>
              <a:gd name="connsiteX0" fmla="*/ 2862 w 12478"/>
              <a:gd name="connsiteY0" fmla="*/ 180 h 10316"/>
              <a:gd name="connsiteX1" fmla="*/ 12478 w 12478"/>
              <a:gd name="connsiteY1" fmla="*/ 0 h 10316"/>
              <a:gd name="connsiteX2" fmla="*/ 9969 w 12478"/>
              <a:gd name="connsiteY2" fmla="*/ 8925 h 10316"/>
              <a:gd name="connsiteX3" fmla="*/ 0 w 12478"/>
              <a:gd name="connsiteY3" fmla="*/ 10316 h 10316"/>
              <a:gd name="connsiteX4" fmla="*/ 2862 w 12478"/>
              <a:gd name="connsiteY4" fmla="*/ 180 h 10316"/>
              <a:gd name="connsiteX0" fmla="*/ 2862 w 12478"/>
              <a:gd name="connsiteY0" fmla="*/ 180 h 10316"/>
              <a:gd name="connsiteX1" fmla="*/ 12478 w 12478"/>
              <a:gd name="connsiteY1" fmla="*/ 0 h 10316"/>
              <a:gd name="connsiteX2" fmla="*/ 9969 w 12478"/>
              <a:gd name="connsiteY2" fmla="*/ 8925 h 10316"/>
              <a:gd name="connsiteX3" fmla="*/ 0 w 12478"/>
              <a:gd name="connsiteY3" fmla="*/ 10316 h 10316"/>
              <a:gd name="connsiteX4" fmla="*/ 2862 w 12478"/>
              <a:gd name="connsiteY4" fmla="*/ 180 h 10316"/>
              <a:gd name="connsiteX0" fmla="*/ 2862 w 12478"/>
              <a:gd name="connsiteY0" fmla="*/ 180 h 10316"/>
              <a:gd name="connsiteX1" fmla="*/ 12478 w 12478"/>
              <a:gd name="connsiteY1" fmla="*/ 0 h 10316"/>
              <a:gd name="connsiteX2" fmla="*/ 9928 w 12478"/>
              <a:gd name="connsiteY2" fmla="*/ 8949 h 10316"/>
              <a:gd name="connsiteX3" fmla="*/ 0 w 12478"/>
              <a:gd name="connsiteY3" fmla="*/ 10316 h 10316"/>
              <a:gd name="connsiteX4" fmla="*/ 2862 w 12478"/>
              <a:gd name="connsiteY4" fmla="*/ 180 h 10316"/>
              <a:gd name="connsiteX0" fmla="*/ 2862 w 12478"/>
              <a:gd name="connsiteY0" fmla="*/ 180 h 10316"/>
              <a:gd name="connsiteX1" fmla="*/ 12478 w 12478"/>
              <a:gd name="connsiteY1" fmla="*/ 0 h 10316"/>
              <a:gd name="connsiteX2" fmla="*/ 9928 w 12478"/>
              <a:gd name="connsiteY2" fmla="*/ 8949 h 10316"/>
              <a:gd name="connsiteX3" fmla="*/ 0 w 12478"/>
              <a:gd name="connsiteY3" fmla="*/ 10316 h 10316"/>
              <a:gd name="connsiteX4" fmla="*/ 2862 w 12478"/>
              <a:gd name="connsiteY4" fmla="*/ 180 h 10316"/>
              <a:gd name="connsiteX0" fmla="*/ 795 w 10411"/>
              <a:gd name="connsiteY0" fmla="*/ 180 h 9097"/>
              <a:gd name="connsiteX1" fmla="*/ 10411 w 10411"/>
              <a:gd name="connsiteY1" fmla="*/ 0 h 9097"/>
              <a:gd name="connsiteX2" fmla="*/ 7861 w 10411"/>
              <a:gd name="connsiteY2" fmla="*/ 8949 h 9097"/>
              <a:gd name="connsiteX3" fmla="*/ 0 w 10411"/>
              <a:gd name="connsiteY3" fmla="*/ 9097 h 9097"/>
              <a:gd name="connsiteX4" fmla="*/ 795 w 10411"/>
              <a:gd name="connsiteY4" fmla="*/ 180 h 9097"/>
              <a:gd name="connsiteX0" fmla="*/ 764 w 10000"/>
              <a:gd name="connsiteY0" fmla="*/ 198 h 10000"/>
              <a:gd name="connsiteX1" fmla="*/ 10000 w 10000"/>
              <a:gd name="connsiteY1" fmla="*/ 0 h 10000"/>
              <a:gd name="connsiteX2" fmla="*/ 7551 w 10000"/>
              <a:gd name="connsiteY2" fmla="*/ 9837 h 10000"/>
              <a:gd name="connsiteX3" fmla="*/ 0 w 10000"/>
              <a:gd name="connsiteY3" fmla="*/ 10000 h 10000"/>
              <a:gd name="connsiteX4" fmla="*/ 764 w 10000"/>
              <a:gd name="connsiteY4" fmla="*/ 198 h 10000"/>
              <a:gd name="connsiteX0" fmla="*/ 142 w 10118"/>
              <a:gd name="connsiteY0" fmla="*/ 382 h 10000"/>
              <a:gd name="connsiteX1" fmla="*/ 10118 w 10118"/>
              <a:gd name="connsiteY1" fmla="*/ 0 h 10000"/>
              <a:gd name="connsiteX2" fmla="*/ 7669 w 10118"/>
              <a:gd name="connsiteY2" fmla="*/ 9837 h 10000"/>
              <a:gd name="connsiteX3" fmla="*/ 118 w 10118"/>
              <a:gd name="connsiteY3" fmla="*/ 10000 h 10000"/>
              <a:gd name="connsiteX4" fmla="*/ 142 w 10118"/>
              <a:gd name="connsiteY4" fmla="*/ 382 h 10000"/>
              <a:gd name="connsiteX0" fmla="*/ 24 w 10000"/>
              <a:gd name="connsiteY0" fmla="*/ 382 h 10000"/>
              <a:gd name="connsiteX1" fmla="*/ 10000 w 10000"/>
              <a:gd name="connsiteY1" fmla="*/ 0 h 10000"/>
              <a:gd name="connsiteX2" fmla="*/ 7551 w 10000"/>
              <a:gd name="connsiteY2" fmla="*/ 9837 h 10000"/>
              <a:gd name="connsiteX3" fmla="*/ 0 w 10000"/>
              <a:gd name="connsiteY3" fmla="*/ 10000 h 10000"/>
              <a:gd name="connsiteX4" fmla="*/ 24 w 10000"/>
              <a:gd name="connsiteY4" fmla="*/ 382 h 10000"/>
              <a:gd name="connsiteX0" fmla="*/ 24 w 10000"/>
              <a:gd name="connsiteY0" fmla="*/ 382 h 10023"/>
              <a:gd name="connsiteX1" fmla="*/ 10000 w 10000"/>
              <a:gd name="connsiteY1" fmla="*/ 0 h 10023"/>
              <a:gd name="connsiteX2" fmla="*/ 7588 w 10000"/>
              <a:gd name="connsiteY2" fmla="*/ 10009 h 10023"/>
              <a:gd name="connsiteX3" fmla="*/ 0 w 10000"/>
              <a:gd name="connsiteY3" fmla="*/ 10000 h 10023"/>
              <a:gd name="connsiteX4" fmla="*/ 24 w 10000"/>
              <a:gd name="connsiteY4" fmla="*/ 382 h 10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23">
                <a:moveTo>
                  <a:pt x="24" y="382"/>
                </a:moveTo>
                <a:lnTo>
                  <a:pt x="10000" y="0"/>
                </a:lnTo>
                <a:cubicBezTo>
                  <a:pt x="8795" y="4905"/>
                  <a:pt x="7555" y="9240"/>
                  <a:pt x="7588" y="10009"/>
                </a:cubicBezTo>
                <a:cubicBezTo>
                  <a:pt x="5071" y="10063"/>
                  <a:pt x="2517" y="9946"/>
                  <a:pt x="0" y="10000"/>
                </a:cubicBezTo>
                <a:cubicBezTo>
                  <a:pt x="132" y="7950"/>
                  <a:pt x="-32" y="2563"/>
                  <a:pt x="24" y="382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41132" r="204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2" name="Obrázek 6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15" y="2925038"/>
            <a:ext cx="1904821" cy="938920"/>
          </a:xfrm>
          <a:prstGeom prst="rect">
            <a:avLst/>
          </a:prstGeom>
        </p:spPr>
      </p:pic>
      <p:sp>
        <p:nvSpPr>
          <p:cNvPr id="13" name="Zástupný symbol pro zápatí 4"/>
          <p:cNvSpPr txBox="1">
            <a:spLocks/>
          </p:cNvSpPr>
          <p:nvPr userDrawn="1"/>
        </p:nvSpPr>
        <p:spPr>
          <a:xfrm>
            <a:off x="9460992" y="3863958"/>
            <a:ext cx="2470645" cy="915306"/>
          </a:xfrm>
          <a:prstGeom prst="rect">
            <a:avLst/>
          </a:prstGeom>
        </p:spPr>
        <p:txBody>
          <a:bodyPr/>
          <a:lstStyle>
            <a:defPPr>
              <a:defRPr lang="cs-CZ"/>
            </a:defPPr>
            <a:lvl1pPr marL="0" algn="l" defTabSz="914400" rtl="0" eaLnBrk="1" latinLnBrk="0" hangingPunct="1"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Presentation by:</a:t>
            </a:r>
          </a:p>
          <a:p>
            <a:pPr algn="r"/>
            <a:br>
              <a:rPr lang="en-US" sz="1600" baseline="0">
                <a:latin typeface="Calibri" panose="020F0502020204030204" pitchFamily="34" charset="0"/>
              </a:rPr>
            </a:br>
            <a:endParaRPr lang="cs-CZ" sz="1600">
              <a:latin typeface="Calibri" panose="020F0502020204030204" pitchFamily="34" charset="0"/>
            </a:endParaRPr>
          </a:p>
        </p:txBody>
      </p:sp>
      <p:sp>
        <p:nvSpPr>
          <p:cNvPr id="14" name="Zástupný symbol pro zápatí 4"/>
          <p:cNvSpPr txBox="1">
            <a:spLocks/>
          </p:cNvSpPr>
          <p:nvPr userDrawn="1"/>
        </p:nvSpPr>
        <p:spPr>
          <a:xfrm>
            <a:off x="9577604" y="4930758"/>
            <a:ext cx="2354033" cy="360000"/>
          </a:xfrm>
          <a:prstGeom prst="rect">
            <a:avLst/>
          </a:prstGeom>
        </p:spPr>
        <p:txBody>
          <a:bodyPr/>
          <a:lstStyle>
            <a:defPPr>
              <a:defRPr lang="cs-CZ"/>
            </a:defPPr>
            <a:lvl1pPr marL="0" algn="l" defTabSz="914400" rtl="0" eaLnBrk="1" latinLnBrk="0" hangingPunct="1"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Headquaters</a:t>
            </a: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:</a:t>
            </a:r>
          </a:p>
          <a:p>
            <a:pPr algn="r"/>
            <a:r>
              <a:rPr lang="en-US" sz="1600" b="1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CN Group CZ s.r.o.</a:t>
            </a:r>
            <a:br>
              <a:rPr lang="en-US" sz="1600"/>
            </a:br>
            <a:r>
              <a:rPr lang="en-US" sz="1600" b="0" i="0" kern="1200" baseline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Ve</a:t>
            </a:r>
            <a:r>
              <a:rPr lang="en-US" sz="1600" b="0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600" b="0" i="0" kern="1200" baseline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Smečkách</a:t>
            </a:r>
            <a:r>
              <a:rPr lang="en-US" sz="1600" b="0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20</a:t>
            </a:r>
            <a:br>
              <a:rPr lang="en-US" sz="1600"/>
            </a:br>
            <a:r>
              <a:rPr lang="en-US" sz="1600" b="0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110 00 Prague 1</a:t>
            </a:r>
            <a:br>
              <a:rPr lang="en-US" sz="1600"/>
            </a:br>
            <a:r>
              <a:rPr lang="en-US" sz="1600" b="0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Czech Republic</a:t>
            </a:r>
          </a:p>
          <a:p>
            <a:pPr algn="r"/>
            <a:endParaRPr lang="en-US" sz="1600" b="0" i="0" kern="1200" baseline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800" b="1">
                <a:solidFill>
                  <a:schemeClr val="accent1"/>
                </a:solidFill>
                <a:latin typeface="Arial Black" panose="020B0A04020102020204" pitchFamily="34" charset="0"/>
              </a:rPr>
              <a:t>cngroup.dk</a:t>
            </a:r>
          </a:p>
          <a:p>
            <a:pPr algn="r"/>
            <a:endParaRPr lang="en-US" sz="1600" b="0" i="0" kern="1200" baseline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algn="r"/>
            <a:endParaRPr lang="en-US" sz="1600" b="0" i="0" kern="1200" baseline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algn="r"/>
            <a:endParaRPr lang="en-US" sz="1600" b="0" i="0" kern="1200" baseline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algn="r"/>
            <a:endParaRPr lang="cs-CZ" sz="1600" b="1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Flowchart: Manual Input 5"/>
          <p:cNvSpPr/>
          <p:nvPr userDrawn="1"/>
        </p:nvSpPr>
        <p:spPr>
          <a:xfrm rot="12300000" flipH="1" flipV="1">
            <a:off x="9640377" y="-236790"/>
            <a:ext cx="3256594" cy="401564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1 w 10017"/>
              <a:gd name="connsiteY3" fmla="*/ 8732 h 12968"/>
              <a:gd name="connsiteX4" fmla="*/ 0 w 10017"/>
              <a:gd name="connsiteY4" fmla="*/ 4968 h 12968"/>
              <a:gd name="connsiteX0" fmla="*/ 0 w 10026"/>
              <a:gd name="connsiteY0" fmla="*/ 4968 h 9852"/>
              <a:gd name="connsiteX1" fmla="*/ 10017 w 10026"/>
              <a:gd name="connsiteY1" fmla="*/ 0 h 9852"/>
              <a:gd name="connsiteX2" fmla="*/ 10025 w 10026"/>
              <a:gd name="connsiteY2" fmla="*/ 9852 h 9852"/>
              <a:gd name="connsiteX3" fmla="*/ 151 w 10026"/>
              <a:gd name="connsiteY3" fmla="*/ 8732 h 9852"/>
              <a:gd name="connsiteX4" fmla="*/ 0 w 10026"/>
              <a:gd name="connsiteY4" fmla="*/ 4968 h 9852"/>
              <a:gd name="connsiteX0" fmla="*/ 3480 w 9850"/>
              <a:gd name="connsiteY0" fmla="*/ 1204 h 10000"/>
              <a:gd name="connsiteX1" fmla="*/ 9841 w 9850"/>
              <a:gd name="connsiteY1" fmla="*/ 0 h 10000"/>
              <a:gd name="connsiteX2" fmla="*/ 9849 w 9850"/>
              <a:gd name="connsiteY2" fmla="*/ 10000 h 10000"/>
              <a:gd name="connsiteX3" fmla="*/ 1 w 9850"/>
              <a:gd name="connsiteY3" fmla="*/ 8863 h 10000"/>
              <a:gd name="connsiteX4" fmla="*/ 3480 w 9850"/>
              <a:gd name="connsiteY4" fmla="*/ 1204 h 10000"/>
              <a:gd name="connsiteX0" fmla="*/ 2020 w 8487"/>
              <a:gd name="connsiteY0" fmla="*/ 1204 h 10000"/>
              <a:gd name="connsiteX1" fmla="*/ 8478 w 8487"/>
              <a:gd name="connsiteY1" fmla="*/ 0 h 10000"/>
              <a:gd name="connsiteX2" fmla="*/ 8486 w 8487"/>
              <a:gd name="connsiteY2" fmla="*/ 10000 h 10000"/>
              <a:gd name="connsiteX3" fmla="*/ 1 w 8487"/>
              <a:gd name="connsiteY3" fmla="*/ 8990 h 10000"/>
              <a:gd name="connsiteX4" fmla="*/ 2020 w 8487"/>
              <a:gd name="connsiteY4" fmla="*/ 1204 h 10000"/>
              <a:gd name="connsiteX0" fmla="*/ 2380 w 9989"/>
              <a:gd name="connsiteY0" fmla="*/ 1204 h 9928"/>
              <a:gd name="connsiteX1" fmla="*/ 9989 w 9989"/>
              <a:gd name="connsiteY1" fmla="*/ 0 h 9928"/>
              <a:gd name="connsiteX2" fmla="*/ 9351 w 9989"/>
              <a:gd name="connsiteY2" fmla="*/ 9928 h 9928"/>
              <a:gd name="connsiteX3" fmla="*/ 1 w 9989"/>
              <a:gd name="connsiteY3" fmla="*/ 8990 h 9928"/>
              <a:gd name="connsiteX4" fmla="*/ 2380 w 9989"/>
              <a:gd name="connsiteY4" fmla="*/ 1204 h 9928"/>
              <a:gd name="connsiteX0" fmla="*/ 2383 w 9361"/>
              <a:gd name="connsiteY0" fmla="*/ 9 h 8796"/>
              <a:gd name="connsiteX1" fmla="*/ 9319 w 9361"/>
              <a:gd name="connsiteY1" fmla="*/ 0 h 8796"/>
              <a:gd name="connsiteX2" fmla="*/ 9361 w 9361"/>
              <a:gd name="connsiteY2" fmla="*/ 8796 h 8796"/>
              <a:gd name="connsiteX3" fmla="*/ 1 w 9361"/>
              <a:gd name="connsiteY3" fmla="*/ 7851 h 8796"/>
              <a:gd name="connsiteX4" fmla="*/ 2383 w 9361"/>
              <a:gd name="connsiteY4" fmla="*/ 9 h 8796"/>
              <a:gd name="connsiteX0" fmla="*/ 2961 w 10415"/>
              <a:gd name="connsiteY0" fmla="*/ 10 h 10149"/>
              <a:gd name="connsiteX1" fmla="*/ 10370 w 10415"/>
              <a:gd name="connsiteY1" fmla="*/ 0 h 10149"/>
              <a:gd name="connsiteX2" fmla="*/ 10415 w 10415"/>
              <a:gd name="connsiteY2" fmla="*/ 10000 h 10149"/>
              <a:gd name="connsiteX3" fmla="*/ 0 w 10415"/>
              <a:gd name="connsiteY3" fmla="*/ 10149 h 10149"/>
              <a:gd name="connsiteX4" fmla="*/ 2961 w 10415"/>
              <a:gd name="connsiteY4" fmla="*/ 10 h 10149"/>
              <a:gd name="connsiteX0" fmla="*/ 2823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823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1 w 10415"/>
              <a:gd name="connsiteY0" fmla="*/ 0 h 10160"/>
              <a:gd name="connsiteX1" fmla="*/ 10370 w 10415"/>
              <a:gd name="connsiteY1" fmla="*/ 11 h 10160"/>
              <a:gd name="connsiteX2" fmla="*/ 10415 w 10415"/>
              <a:gd name="connsiteY2" fmla="*/ 10011 h 10160"/>
              <a:gd name="connsiteX3" fmla="*/ 0 w 10415"/>
              <a:gd name="connsiteY3" fmla="*/ 10160 h 10160"/>
              <a:gd name="connsiteX4" fmla="*/ 2781 w 10415"/>
              <a:gd name="connsiteY4" fmla="*/ 0 h 10160"/>
              <a:gd name="connsiteX0" fmla="*/ 2862 w 10496"/>
              <a:gd name="connsiteY0" fmla="*/ 0 h 10136"/>
              <a:gd name="connsiteX1" fmla="*/ 10451 w 10496"/>
              <a:gd name="connsiteY1" fmla="*/ 11 h 10136"/>
              <a:gd name="connsiteX2" fmla="*/ 10496 w 10496"/>
              <a:gd name="connsiteY2" fmla="*/ 10011 h 10136"/>
              <a:gd name="connsiteX3" fmla="*/ 0 w 10496"/>
              <a:gd name="connsiteY3" fmla="*/ 10136 h 10136"/>
              <a:gd name="connsiteX4" fmla="*/ 2862 w 10496"/>
              <a:gd name="connsiteY4" fmla="*/ 0 h 10136"/>
              <a:gd name="connsiteX0" fmla="*/ 4008 w 11642"/>
              <a:gd name="connsiteY0" fmla="*/ 12 h 10148"/>
              <a:gd name="connsiteX1" fmla="*/ 11597 w 11642"/>
              <a:gd name="connsiteY1" fmla="*/ 23 h 10148"/>
              <a:gd name="connsiteX2" fmla="*/ 11642 w 11642"/>
              <a:gd name="connsiteY2" fmla="*/ 10023 h 10148"/>
              <a:gd name="connsiteX3" fmla="*/ 1146 w 11642"/>
              <a:gd name="connsiteY3" fmla="*/ 10148 h 10148"/>
              <a:gd name="connsiteX4" fmla="*/ 269 w 11642"/>
              <a:gd name="connsiteY4" fmla="*/ 1400 h 10148"/>
              <a:gd name="connsiteX5" fmla="*/ 4008 w 11642"/>
              <a:gd name="connsiteY5" fmla="*/ 12 h 10148"/>
              <a:gd name="connsiteX0" fmla="*/ 4008 w 11642"/>
              <a:gd name="connsiteY0" fmla="*/ 835 h 10971"/>
              <a:gd name="connsiteX1" fmla="*/ 6556 w 11642"/>
              <a:gd name="connsiteY1" fmla="*/ 0 h 10971"/>
              <a:gd name="connsiteX2" fmla="*/ 11642 w 11642"/>
              <a:gd name="connsiteY2" fmla="*/ 10846 h 10971"/>
              <a:gd name="connsiteX3" fmla="*/ 1146 w 11642"/>
              <a:gd name="connsiteY3" fmla="*/ 10971 h 10971"/>
              <a:gd name="connsiteX4" fmla="*/ 269 w 11642"/>
              <a:gd name="connsiteY4" fmla="*/ 2223 h 10971"/>
              <a:gd name="connsiteX5" fmla="*/ 4008 w 11642"/>
              <a:gd name="connsiteY5" fmla="*/ 835 h 10971"/>
              <a:gd name="connsiteX0" fmla="*/ 4008 w 15351"/>
              <a:gd name="connsiteY0" fmla="*/ 835 h 10971"/>
              <a:gd name="connsiteX1" fmla="*/ 6556 w 15351"/>
              <a:gd name="connsiteY1" fmla="*/ 0 h 10971"/>
              <a:gd name="connsiteX2" fmla="*/ 15351 w 15351"/>
              <a:gd name="connsiteY2" fmla="*/ 9159 h 10971"/>
              <a:gd name="connsiteX3" fmla="*/ 1146 w 15351"/>
              <a:gd name="connsiteY3" fmla="*/ 10971 h 10971"/>
              <a:gd name="connsiteX4" fmla="*/ 269 w 15351"/>
              <a:gd name="connsiteY4" fmla="*/ 2223 h 10971"/>
              <a:gd name="connsiteX5" fmla="*/ 4008 w 15351"/>
              <a:gd name="connsiteY5" fmla="*/ 835 h 10971"/>
              <a:gd name="connsiteX0" fmla="*/ 3780 w 15123"/>
              <a:gd name="connsiteY0" fmla="*/ 835 h 10445"/>
              <a:gd name="connsiteX1" fmla="*/ 6328 w 15123"/>
              <a:gd name="connsiteY1" fmla="*/ 0 h 10445"/>
              <a:gd name="connsiteX2" fmla="*/ 15123 w 15123"/>
              <a:gd name="connsiteY2" fmla="*/ 9159 h 10445"/>
              <a:gd name="connsiteX3" fmla="*/ 4663 w 15123"/>
              <a:gd name="connsiteY3" fmla="*/ 10445 h 10445"/>
              <a:gd name="connsiteX4" fmla="*/ 41 w 15123"/>
              <a:gd name="connsiteY4" fmla="*/ 2223 h 10445"/>
              <a:gd name="connsiteX5" fmla="*/ 3780 w 15123"/>
              <a:gd name="connsiteY5" fmla="*/ 835 h 10445"/>
              <a:gd name="connsiteX0" fmla="*/ 3788 w 15131"/>
              <a:gd name="connsiteY0" fmla="*/ 835 h 10445"/>
              <a:gd name="connsiteX1" fmla="*/ 6336 w 15131"/>
              <a:gd name="connsiteY1" fmla="*/ 0 h 10445"/>
              <a:gd name="connsiteX2" fmla="*/ 15131 w 15131"/>
              <a:gd name="connsiteY2" fmla="*/ 9159 h 10445"/>
              <a:gd name="connsiteX3" fmla="*/ 4671 w 15131"/>
              <a:gd name="connsiteY3" fmla="*/ 10445 h 10445"/>
              <a:gd name="connsiteX4" fmla="*/ 49 w 15131"/>
              <a:gd name="connsiteY4" fmla="*/ 2223 h 10445"/>
              <a:gd name="connsiteX5" fmla="*/ 3788 w 15131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44 w 15087"/>
              <a:gd name="connsiteY0" fmla="*/ 835 h 10445"/>
              <a:gd name="connsiteX1" fmla="*/ 6292 w 15087"/>
              <a:gd name="connsiteY1" fmla="*/ 0 h 10445"/>
              <a:gd name="connsiteX2" fmla="*/ 15087 w 15087"/>
              <a:gd name="connsiteY2" fmla="*/ 9159 h 10445"/>
              <a:gd name="connsiteX3" fmla="*/ 4627 w 15087"/>
              <a:gd name="connsiteY3" fmla="*/ 10445 h 10445"/>
              <a:gd name="connsiteX4" fmla="*/ 5 w 15087"/>
              <a:gd name="connsiteY4" fmla="*/ 2223 h 10445"/>
              <a:gd name="connsiteX5" fmla="*/ 3744 w 15087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217"/>
              <a:gd name="connsiteY0" fmla="*/ 2150 h 10445"/>
              <a:gd name="connsiteX1" fmla="*/ 6422 w 15217"/>
              <a:gd name="connsiteY1" fmla="*/ 0 h 10445"/>
              <a:gd name="connsiteX2" fmla="*/ 15217 w 15217"/>
              <a:gd name="connsiteY2" fmla="*/ 9159 h 10445"/>
              <a:gd name="connsiteX3" fmla="*/ 4757 w 15217"/>
              <a:gd name="connsiteY3" fmla="*/ 10445 h 10445"/>
              <a:gd name="connsiteX4" fmla="*/ 0 w 15217"/>
              <a:gd name="connsiteY4" fmla="*/ 2150 h 10445"/>
              <a:gd name="connsiteX0" fmla="*/ 0 w 17652"/>
              <a:gd name="connsiteY0" fmla="*/ 2150 h 11876"/>
              <a:gd name="connsiteX1" fmla="*/ 6422 w 17652"/>
              <a:gd name="connsiteY1" fmla="*/ 0 h 11876"/>
              <a:gd name="connsiteX2" fmla="*/ 17652 w 17652"/>
              <a:gd name="connsiteY2" fmla="*/ 11876 h 11876"/>
              <a:gd name="connsiteX3" fmla="*/ 4757 w 17652"/>
              <a:gd name="connsiteY3" fmla="*/ 10445 h 11876"/>
              <a:gd name="connsiteX4" fmla="*/ 0 w 17652"/>
              <a:gd name="connsiteY4" fmla="*/ 2150 h 11876"/>
              <a:gd name="connsiteX0" fmla="*/ 0 w 17652"/>
              <a:gd name="connsiteY0" fmla="*/ 2150 h 15576"/>
              <a:gd name="connsiteX1" fmla="*/ 6422 w 17652"/>
              <a:gd name="connsiteY1" fmla="*/ 0 h 15576"/>
              <a:gd name="connsiteX2" fmla="*/ 17652 w 17652"/>
              <a:gd name="connsiteY2" fmla="*/ 11876 h 15576"/>
              <a:gd name="connsiteX3" fmla="*/ 7815 w 17652"/>
              <a:gd name="connsiteY3" fmla="*/ 15576 h 15576"/>
              <a:gd name="connsiteX4" fmla="*/ 0 w 17652"/>
              <a:gd name="connsiteY4" fmla="*/ 2150 h 15576"/>
              <a:gd name="connsiteX0" fmla="*/ 0 w 17781"/>
              <a:gd name="connsiteY0" fmla="*/ 2153 h 15576"/>
              <a:gd name="connsiteX1" fmla="*/ 6551 w 17781"/>
              <a:gd name="connsiteY1" fmla="*/ 0 h 15576"/>
              <a:gd name="connsiteX2" fmla="*/ 17781 w 17781"/>
              <a:gd name="connsiteY2" fmla="*/ 11876 h 15576"/>
              <a:gd name="connsiteX3" fmla="*/ 7944 w 17781"/>
              <a:gd name="connsiteY3" fmla="*/ 15576 h 15576"/>
              <a:gd name="connsiteX4" fmla="*/ 0 w 17781"/>
              <a:gd name="connsiteY4" fmla="*/ 2153 h 15576"/>
              <a:gd name="connsiteX0" fmla="*/ 0 w 17781"/>
              <a:gd name="connsiteY0" fmla="*/ 2153 h 15417"/>
              <a:gd name="connsiteX1" fmla="*/ 6551 w 17781"/>
              <a:gd name="connsiteY1" fmla="*/ 0 h 15417"/>
              <a:gd name="connsiteX2" fmla="*/ 17781 w 17781"/>
              <a:gd name="connsiteY2" fmla="*/ 11876 h 15417"/>
              <a:gd name="connsiteX3" fmla="*/ 8247 w 17781"/>
              <a:gd name="connsiteY3" fmla="*/ 15417 h 15417"/>
              <a:gd name="connsiteX4" fmla="*/ 0 w 17781"/>
              <a:gd name="connsiteY4" fmla="*/ 2153 h 15417"/>
              <a:gd name="connsiteX0" fmla="*/ 0 w 18022"/>
              <a:gd name="connsiteY0" fmla="*/ 1313 h 15417"/>
              <a:gd name="connsiteX1" fmla="*/ 6792 w 18022"/>
              <a:gd name="connsiteY1" fmla="*/ 0 h 15417"/>
              <a:gd name="connsiteX2" fmla="*/ 18022 w 18022"/>
              <a:gd name="connsiteY2" fmla="*/ 11876 h 15417"/>
              <a:gd name="connsiteX3" fmla="*/ 8488 w 18022"/>
              <a:gd name="connsiteY3" fmla="*/ 15417 h 15417"/>
              <a:gd name="connsiteX4" fmla="*/ 0 w 18022"/>
              <a:gd name="connsiteY4" fmla="*/ 1313 h 15417"/>
              <a:gd name="connsiteX0" fmla="*/ 0 w 18022"/>
              <a:gd name="connsiteY0" fmla="*/ 1313 h 15420"/>
              <a:gd name="connsiteX1" fmla="*/ 6792 w 18022"/>
              <a:gd name="connsiteY1" fmla="*/ 0 h 15420"/>
              <a:gd name="connsiteX2" fmla="*/ 18022 w 18022"/>
              <a:gd name="connsiteY2" fmla="*/ 11876 h 15420"/>
              <a:gd name="connsiteX3" fmla="*/ 8390 w 18022"/>
              <a:gd name="connsiteY3" fmla="*/ 15420 h 15420"/>
              <a:gd name="connsiteX4" fmla="*/ 0 w 18022"/>
              <a:gd name="connsiteY4" fmla="*/ 1313 h 15420"/>
              <a:gd name="connsiteX0" fmla="*/ 0 w 18077"/>
              <a:gd name="connsiteY0" fmla="*/ 1313 h 15420"/>
              <a:gd name="connsiteX1" fmla="*/ 6792 w 18077"/>
              <a:gd name="connsiteY1" fmla="*/ 0 h 15420"/>
              <a:gd name="connsiteX2" fmla="*/ 18077 w 18077"/>
              <a:gd name="connsiteY2" fmla="*/ 11828 h 15420"/>
              <a:gd name="connsiteX3" fmla="*/ 8390 w 18077"/>
              <a:gd name="connsiteY3" fmla="*/ 15420 h 15420"/>
              <a:gd name="connsiteX4" fmla="*/ 0 w 18077"/>
              <a:gd name="connsiteY4" fmla="*/ 1313 h 15420"/>
              <a:gd name="connsiteX0" fmla="*/ 0 w 18077"/>
              <a:gd name="connsiteY0" fmla="*/ 1290 h 15397"/>
              <a:gd name="connsiteX1" fmla="*/ 6813 w 18077"/>
              <a:gd name="connsiteY1" fmla="*/ 0 h 15397"/>
              <a:gd name="connsiteX2" fmla="*/ 18077 w 18077"/>
              <a:gd name="connsiteY2" fmla="*/ 11805 h 15397"/>
              <a:gd name="connsiteX3" fmla="*/ 8390 w 18077"/>
              <a:gd name="connsiteY3" fmla="*/ 15397 h 15397"/>
              <a:gd name="connsiteX4" fmla="*/ 0 w 18077"/>
              <a:gd name="connsiteY4" fmla="*/ 1290 h 15397"/>
              <a:gd name="connsiteX0" fmla="*/ 0 w 18077"/>
              <a:gd name="connsiteY0" fmla="*/ 600 h 14707"/>
              <a:gd name="connsiteX1" fmla="*/ 8001 w 18077"/>
              <a:gd name="connsiteY1" fmla="*/ 0 h 14707"/>
              <a:gd name="connsiteX2" fmla="*/ 18077 w 18077"/>
              <a:gd name="connsiteY2" fmla="*/ 11115 h 14707"/>
              <a:gd name="connsiteX3" fmla="*/ 8390 w 18077"/>
              <a:gd name="connsiteY3" fmla="*/ 14707 h 14707"/>
              <a:gd name="connsiteX4" fmla="*/ 0 w 18077"/>
              <a:gd name="connsiteY4" fmla="*/ 600 h 14707"/>
              <a:gd name="connsiteX0" fmla="*/ 0 w 17804"/>
              <a:gd name="connsiteY0" fmla="*/ 600 h 14707"/>
              <a:gd name="connsiteX1" fmla="*/ 8001 w 17804"/>
              <a:gd name="connsiteY1" fmla="*/ 0 h 14707"/>
              <a:gd name="connsiteX2" fmla="*/ 17804 w 17804"/>
              <a:gd name="connsiteY2" fmla="*/ 11255 h 14707"/>
              <a:gd name="connsiteX3" fmla="*/ 8390 w 17804"/>
              <a:gd name="connsiteY3" fmla="*/ 14707 h 14707"/>
              <a:gd name="connsiteX4" fmla="*/ 0 w 17804"/>
              <a:gd name="connsiteY4" fmla="*/ 600 h 14707"/>
              <a:gd name="connsiteX0" fmla="*/ 0 w 17804"/>
              <a:gd name="connsiteY0" fmla="*/ 600 h 14859"/>
              <a:gd name="connsiteX1" fmla="*/ 8001 w 17804"/>
              <a:gd name="connsiteY1" fmla="*/ 0 h 14859"/>
              <a:gd name="connsiteX2" fmla="*/ 17804 w 17804"/>
              <a:gd name="connsiteY2" fmla="*/ 11255 h 14859"/>
              <a:gd name="connsiteX3" fmla="*/ 7979 w 17804"/>
              <a:gd name="connsiteY3" fmla="*/ 14859 h 14859"/>
              <a:gd name="connsiteX4" fmla="*/ 0 w 17804"/>
              <a:gd name="connsiteY4" fmla="*/ 600 h 14859"/>
              <a:gd name="connsiteX0" fmla="*/ 0 w 16606"/>
              <a:gd name="connsiteY0" fmla="*/ 2043 h 14859"/>
              <a:gd name="connsiteX1" fmla="*/ 6803 w 16606"/>
              <a:gd name="connsiteY1" fmla="*/ 0 h 14859"/>
              <a:gd name="connsiteX2" fmla="*/ 16606 w 16606"/>
              <a:gd name="connsiteY2" fmla="*/ 11255 h 14859"/>
              <a:gd name="connsiteX3" fmla="*/ 6781 w 16606"/>
              <a:gd name="connsiteY3" fmla="*/ 14859 h 14859"/>
              <a:gd name="connsiteX4" fmla="*/ 0 w 16606"/>
              <a:gd name="connsiteY4" fmla="*/ 2043 h 14859"/>
              <a:gd name="connsiteX0" fmla="*/ 0 w 16285"/>
              <a:gd name="connsiteY0" fmla="*/ 1897 h 14859"/>
              <a:gd name="connsiteX1" fmla="*/ 6482 w 16285"/>
              <a:gd name="connsiteY1" fmla="*/ 0 h 14859"/>
              <a:gd name="connsiteX2" fmla="*/ 16285 w 16285"/>
              <a:gd name="connsiteY2" fmla="*/ 11255 h 14859"/>
              <a:gd name="connsiteX3" fmla="*/ 6460 w 16285"/>
              <a:gd name="connsiteY3" fmla="*/ 14859 h 14859"/>
              <a:gd name="connsiteX4" fmla="*/ 0 w 16285"/>
              <a:gd name="connsiteY4" fmla="*/ 1897 h 14859"/>
              <a:gd name="connsiteX0" fmla="*/ 0 w 16285"/>
              <a:gd name="connsiteY0" fmla="*/ 1902 h 14864"/>
              <a:gd name="connsiteX1" fmla="*/ 6915 w 16285"/>
              <a:gd name="connsiteY1" fmla="*/ 0 h 14864"/>
              <a:gd name="connsiteX2" fmla="*/ 16285 w 16285"/>
              <a:gd name="connsiteY2" fmla="*/ 11260 h 14864"/>
              <a:gd name="connsiteX3" fmla="*/ 6460 w 16285"/>
              <a:gd name="connsiteY3" fmla="*/ 14864 h 14864"/>
              <a:gd name="connsiteX4" fmla="*/ 0 w 16285"/>
              <a:gd name="connsiteY4" fmla="*/ 1902 h 14864"/>
              <a:gd name="connsiteX0" fmla="*/ 0 w 16001"/>
              <a:gd name="connsiteY0" fmla="*/ 1902 h 14864"/>
              <a:gd name="connsiteX1" fmla="*/ 6915 w 16001"/>
              <a:gd name="connsiteY1" fmla="*/ 0 h 14864"/>
              <a:gd name="connsiteX2" fmla="*/ 16001 w 16001"/>
              <a:gd name="connsiteY2" fmla="*/ 11452 h 14864"/>
              <a:gd name="connsiteX3" fmla="*/ 6460 w 16001"/>
              <a:gd name="connsiteY3" fmla="*/ 14864 h 14864"/>
              <a:gd name="connsiteX4" fmla="*/ 0 w 16001"/>
              <a:gd name="connsiteY4" fmla="*/ 1902 h 14864"/>
              <a:gd name="connsiteX0" fmla="*/ 0 w 16001"/>
              <a:gd name="connsiteY0" fmla="*/ 1902 h 14787"/>
              <a:gd name="connsiteX1" fmla="*/ 6915 w 16001"/>
              <a:gd name="connsiteY1" fmla="*/ 0 h 14787"/>
              <a:gd name="connsiteX2" fmla="*/ 16001 w 16001"/>
              <a:gd name="connsiteY2" fmla="*/ 11452 h 14787"/>
              <a:gd name="connsiteX3" fmla="*/ 6011 w 16001"/>
              <a:gd name="connsiteY3" fmla="*/ 14787 h 14787"/>
              <a:gd name="connsiteX4" fmla="*/ 0 w 16001"/>
              <a:gd name="connsiteY4" fmla="*/ 1902 h 14787"/>
              <a:gd name="connsiteX0" fmla="*/ 0 w 16001"/>
              <a:gd name="connsiteY0" fmla="*/ 4226 h 17111"/>
              <a:gd name="connsiteX1" fmla="*/ 6902 w 16001"/>
              <a:gd name="connsiteY1" fmla="*/ 0 h 17111"/>
              <a:gd name="connsiteX2" fmla="*/ 16001 w 16001"/>
              <a:gd name="connsiteY2" fmla="*/ 13776 h 17111"/>
              <a:gd name="connsiteX3" fmla="*/ 6011 w 16001"/>
              <a:gd name="connsiteY3" fmla="*/ 17111 h 17111"/>
              <a:gd name="connsiteX4" fmla="*/ 0 w 16001"/>
              <a:gd name="connsiteY4" fmla="*/ 4226 h 17111"/>
              <a:gd name="connsiteX0" fmla="*/ 3352 w 19353"/>
              <a:gd name="connsiteY0" fmla="*/ 4226 h 17111"/>
              <a:gd name="connsiteX1" fmla="*/ 1 w 19353"/>
              <a:gd name="connsiteY1" fmla="*/ 3507 h 17111"/>
              <a:gd name="connsiteX2" fmla="*/ 10254 w 19353"/>
              <a:gd name="connsiteY2" fmla="*/ 0 h 17111"/>
              <a:gd name="connsiteX3" fmla="*/ 19353 w 19353"/>
              <a:gd name="connsiteY3" fmla="*/ 13776 h 17111"/>
              <a:gd name="connsiteX4" fmla="*/ 9363 w 19353"/>
              <a:gd name="connsiteY4" fmla="*/ 17111 h 17111"/>
              <a:gd name="connsiteX5" fmla="*/ 3352 w 19353"/>
              <a:gd name="connsiteY5" fmla="*/ 4226 h 17111"/>
              <a:gd name="connsiteX0" fmla="*/ 4901 w 19353"/>
              <a:gd name="connsiteY0" fmla="*/ 16483 h 17111"/>
              <a:gd name="connsiteX1" fmla="*/ 1 w 19353"/>
              <a:gd name="connsiteY1" fmla="*/ 3507 h 17111"/>
              <a:gd name="connsiteX2" fmla="*/ 10254 w 19353"/>
              <a:gd name="connsiteY2" fmla="*/ 0 h 17111"/>
              <a:gd name="connsiteX3" fmla="*/ 19353 w 19353"/>
              <a:gd name="connsiteY3" fmla="*/ 13776 h 17111"/>
              <a:gd name="connsiteX4" fmla="*/ 9363 w 19353"/>
              <a:gd name="connsiteY4" fmla="*/ 17111 h 17111"/>
              <a:gd name="connsiteX5" fmla="*/ 4901 w 19353"/>
              <a:gd name="connsiteY5" fmla="*/ 16483 h 17111"/>
              <a:gd name="connsiteX0" fmla="*/ 4774 w 19226"/>
              <a:gd name="connsiteY0" fmla="*/ 16483 h 17111"/>
              <a:gd name="connsiteX1" fmla="*/ 1 w 19226"/>
              <a:gd name="connsiteY1" fmla="*/ 3464 h 17111"/>
              <a:gd name="connsiteX2" fmla="*/ 10127 w 19226"/>
              <a:gd name="connsiteY2" fmla="*/ 0 h 17111"/>
              <a:gd name="connsiteX3" fmla="*/ 19226 w 19226"/>
              <a:gd name="connsiteY3" fmla="*/ 13776 h 17111"/>
              <a:gd name="connsiteX4" fmla="*/ 9236 w 19226"/>
              <a:gd name="connsiteY4" fmla="*/ 17111 h 17111"/>
              <a:gd name="connsiteX5" fmla="*/ 4774 w 19226"/>
              <a:gd name="connsiteY5" fmla="*/ 16483 h 17111"/>
              <a:gd name="connsiteX0" fmla="*/ 4825 w 19226"/>
              <a:gd name="connsiteY0" fmla="*/ 16466 h 17111"/>
              <a:gd name="connsiteX1" fmla="*/ 1 w 19226"/>
              <a:gd name="connsiteY1" fmla="*/ 3464 h 17111"/>
              <a:gd name="connsiteX2" fmla="*/ 10127 w 19226"/>
              <a:gd name="connsiteY2" fmla="*/ 0 h 17111"/>
              <a:gd name="connsiteX3" fmla="*/ 19226 w 19226"/>
              <a:gd name="connsiteY3" fmla="*/ 13776 h 17111"/>
              <a:gd name="connsiteX4" fmla="*/ 9236 w 19226"/>
              <a:gd name="connsiteY4" fmla="*/ 17111 h 17111"/>
              <a:gd name="connsiteX5" fmla="*/ 4825 w 19226"/>
              <a:gd name="connsiteY5" fmla="*/ 16466 h 17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6" h="17111">
                <a:moveTo>
                  <a:pt x="4825" y="16466"/>
                </a:moveTo>
                <a:cubicBezTo>
                  <a:pt x="4896" y="16443"/>
                  <a:pt x="-70" y="3487"/>
                  <a:pt x="1" y="3464"/>
                </a:cubicBezTo>
                <a:lnTo>
                  <a:pt x="10127" y="0"/>
                </a:lnTo>
                <a:lnTo>
                  <a:pt x="19226" y="13776"/>
                </a:lnTo>
                <a:lnTo>
                  <a:pt x="9236" y="17111"/>
                </a:lnTo>
                <a:lnTo>
                  <a:pt x="4825" y="16466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908" t="617" r="35129" b="269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349049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Slide">
    <p:bg>
      <p:bgPr>
        <a:gradFill>
          <a:gsLst>
            <a:gs pos="0">
              <a:schemeClr val="bg1"/>
            </a:gs>
            <a:gs pos="74000">
              <a:schemeClr val="tx2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878" y="0"/>
            <a:ext cx="10303491" cy="6869656"/>
          </a:xfrm>
          <a:prstGeom prst="rect">
            <a:avLst/>
          </a:prstGeom>
        </p:spPr>
      </p:pic>
      <p:sp>
        <p:nvSpPr>
          <p:cNvPr id="6" name="Flowchart: Manual Input 5"/>
          <p:cNvSpPr/>
          <p:nvPr userDrawn="1"/>
        </p:nvSpPr>
        <p:spPr>
          <a:xfrm rot="5400000" flipV="1">
            <a:off x="7209634" y="1881806"/>
            <a:ext cx="6875828" cy="308890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9 w 10017"/>
              <a:gd name="connsiteY2" fmla="*/ 12942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26"/>
              <a:gd name="connsiteY0" fmla="*/ 4994 h 12994"/>
              <a:gd name="connsiteX1" fmla="*/ 10026 w 10026"/>
              <a:gd name="connsiteY1" fmla="*/ 0 h 12994"/>
              <a:gd name="connsiteX2" fmla="*/ 10009 w 10026"/>
              <a:gd name="connsiteY2" fmla="*/ 12968 h 12994"/>
              <a:gd name="connsiteX3" fmla="*/ 0 w 10026"/>
              <a:gd name="connsiteY3" fmla="*/ 12994 h 12994"/>
              <a:gd name="connsiteX4" fmla="*/ 0 w 10026"/>
              <a:gd name="connsiteY4" fmla="*/ 4994 h 12994"/>
              <a:gd name="connsiteX0" fmla="*/ 0 w 10026"/>
              <a:gd name="connsiteY0" fmla="*/ 4994 h 12994"/>
              <a:gd name="connsiteX1" fmla="*/ 10026 w 10026"/>
              <a:gd name="connsiteY1" fmla="*/ 0 h 12994"/>
              <a:gd name="connsiteX2" fmla="*/ 10009 w 10026"/>
              <a:gd name="connsiteY2" fmla="*/ 12968 h 12994"/>
              <a:gd name="connsiteX3" fmla="*/ 0 w 10026"/>
              <a:gd name="connsiteY3" fmla="*/ 12994 h 12994"/>
              <a:gd name="connsiteX4" fmla="*/ 0 w 10026"/>
              <a:gd name="connsiteY4" fmla="*/ 4994 h 12994"/>
              <a:gd name="connsiteX0" fmla="*/ 0 w 10029"/>
              <a:gd name="connsiteY0" fmla="*/ 4994 h 12994"/>
              <a:gd name="connsiteX1" fmla="*/ 10026 w 10029"/>
              <a:gd name="connsiteY1" fmla="*/ 0 h 12994"/>
              <a:gd name="connsiteX2" fmla="*/ 10009 w 10029"/>
              <a:gd name="connsiteY2" fmla="*/ 12968 h 12994"/>
              <a:gd name="connsiteX3" fmla="*/ 0 w 10029"/>
              <a:gd name="connsiteY3" fmla="*/ 12994 h 12994"/>
              <a:gd name="connsiteX4" fmla="*/ 0 w 10029"/>
              <a:gd name="connsiteY4" fmla="*/ 4994 h 12994"/>
              <a:gd name="connsiteX0" fmla="*/ 0 w 10026"/>
              <a:gd name="connsiteY0" fmla="*/ 4994 h 12994"/>
              <a:gd name="connsiteX1" fmla="*/ 10026 w 10026"/>
              <a:gd name="connsiteY1" fmla="*/ 0 h 12994"/>
              <a:gd name="connsiteX2" fmla="*/ 10009 w 10026"/>
              <a:gd name="connsiteY2" fmla="*/ 12968 h 12994"/>
              <a:gd name="connsiteX3" fmla="*/ 0 w 10026"/>
              <a:gd name="connsiteY3" fmla="*/ 12994 h 12994"/>
              <a:gd name="connsiteX4" fmla="*/ 0 w 10026"/>
              <a:gd name="connsiteY4" fmla="*/ 4994 h 1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6" h="12994">
                <a:moveTo>
                  <a:pt x="0" y="4994"/>
                </a:moveTo>
                <a:lnTo>
                  <a:pt x="10026" y="0"/>
                </a:lnTo>
                <a:cubicBezTo>
                  <a:pt x="10029" y="4531"/>
                  <a:pt x="10015" y="8645"/>
                  <a:pt x="10009" y="12968"/>
                </a:cubicBezTo>
                <a:lnTo>
                  <a:pt x="0" y="12994"/>
                </a:lnTo>
                <a:lnTo>
                  <a:pt x="0" y="49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Nadpis 3"/>
          <p:cNvSpPr>
            <a:spLocks noGrp="1"/>
          </p:cNvSpPr>
          <p:nvPr>
            <p:ph type="title" hasCustomPrompt="1"/>
          </p:nvPr>
        </p:nvSpPr>
        <p:spPr>
          <a:xfrm>
            <a:off x="-22305" y="358834"/>
            <a:ext cx="10180701" cy="1469356"/>
          </a:xfrm>
        </p:spPr>
        <p:txBody>
          <a:bodyPr>
            <a:noAutofit/>
          </a:bodyPr>
          <a:lstStyle>
            <a:lvl1pPr algn="ctr">
              <a:defRPr sz="4000"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Thank You for your attention!</a:t>
            </a:r>
            <a:endParaRPr lang="cs-CZ" dirty="0"/>
          </a:p>
        </p:txBody>
      </p:sp>
      <p:pic>
        <p:nvPicPr>
          <p:cNvPr id="12" name="Obrázek 6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15" y="2925038"/>
            <a:ext cx="1904821" cy="938920"/>
          </a:xfrm>
          <a:prstGeom prst="rect">
            <a:avLst/>
          </a:prstGeom>
        </p:spPr>
      </p:pic>
      <p:sp>
        <p:nvSpPr>
          <p:cNvPr id="13" name="Zástupný symbol pro zápatí 4"/>
          <p:cNvSpPr txBox="1">
            <a:spLocks/>
          </p:cNvSpPr>
          <p:nvPr userDrawn="1"/>
        </p:nvSpPr>
        <p:spPr>
          <a:xfrm>
            <a:off x="9460992" y="3863958"/>
            <a:ext cx="2470645" cy="915306"/>
          </a:xfrm>
          <a:prstGeom prst="rect">
            <a:avLst/>
          </a:prstGeom>
        </p:spPr>
        <p:txBody>
          <a:bodyPr/>
          <a:lstStyle>
            <a:defPPr>
              <a:defRPr lang="cs-CZ"/>
            </a:defPPr>
            <a:lvl1pPr marL="0" algn="l" defTabSz="914400" rtl="0" eaLnBrk="1" latinLnBrk="0" hangingPunct="1"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Presentation by:</a:t>
            </a:r>
          </a:p>
          <a:p>
            <a:pPr algn="r"/>
            <a:br>
              <a:rPr lang="en-US" sz="1600" baseline="0">
                <a:latin typeface="Calibri" panose="020F0502020204030204" pitchFamily="34" charset="0"/>
              </a:rPr>
            </a:br>
            <a:endParaRPr lang="cs-CZ" sz="1600">
              <a:latin typeface="Calibri" panose="020F0502020204030204" pitchFamily="34" charset="0"/>
            </a:endParaRPr>
          </a:p>
        </p:txBody>
      </p:sp>
      <p:sp>
        <p:nvSpPr>
          <p:cNvPr id="14" name="Zástupný symbol pro zápatí 4"/>
          <p:cNvSpPr txBox="1">
            <a:spLocks/>
          </p:cNvSpPr>
          <p:nvPr userDrawn="1"/>
        </p:nvSpPr>
        <p:spPr>
          <a:xfrm>
            <a:off x="9577604" y="4930758"/>
            <a:ext cx="2354033" cy="360000"/>
          </a:xfrm>
          <a:prstGeom prst="rect">
            <a:avLst/>
          </a:prstGeom>
        </p:spPr>
        <p:txBody>
          <a:bodyPr/>
          <a:lstStyle>
            <a:defPPr>
              <a:defRPr lang="cs-CZ"/>
            </a:defPPr>
            <a:lvl1pPr marL="0" algn="l" defTabSz="914400" rtl="0" eaLnBrk="1" latinLnBrk="0" hangingPunct="1"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Headquaters</a:t>
            </a: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:</a:t>
            </a:r>
          </a:p>
          <a:p>
            <a:pPr algn="r"/>
            <a:r>
              <a:rPr lang="en-US" sz="1600" b="1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CN Group CZ s.r.o.</a:t>
            </a:r>
            <a:br>
              <a:rPr lang="en-US" sz="1600"/>
            </a:br>
            <a:r>
              <a:rPr lang="en-US" sz="1600" b="0" i="0" kern="1200" baseline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Ve</a:t>
            </a:r>
            <a:r>
              <a:rPr lang="en-US" sz="1600" b="0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600" b="0" i="0" kern="1200" baseline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Smečkách</a:t>
            </a:r>
            <a:r>
              <a:rPr lang="en-US" sz="1600" b="0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20</a:t>
            </a:r>
            <a:br>
              <a:rPr lang="en-US" sz="1600"/>
            </a:br>
            <a:r>
              <a:rPr lang="en-US" sz="1600" b="0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110 00 Prague 1</a:t>
            </a:r>
            <a:br>
              <a:rPr lang="en-US" sz="1600"/>
            </a:br>
            <a:r>
              <a:rPr lang="en-US" sz="1600" b="0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Czech Republic</a:t>
            </a:r>
          </a:p>
          <a:p>
            <a:pPr algn="r"/>
            <a:endParaRPr lang="en-US" sz="1600" b="0" i="0" kern="1200" baseline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800" b="1">
                <a:solidFill>
                  <a:schemeClr val="accent1"/>
                </a:solidFill>
                <a:latin typeface="Arial Black" panose="020B0A04020102020204" pitchFamily="34" charset="0"/>
              </a:rPr>
              <a:t>cngroup.dk</a:t>
            </a:r>
          </a:p>
          <a:p>
            <a:pPr algn="r"/>
            <a:endParaRPr lang="en-US" sz="1600" b="0" i="0" kern="1200" baseline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algn="r"/>
            <a:endParaRPr lang="en-US" sz="1600" b="0" i="0" kern="1200" baseline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algn="r"/>
            <a:endParaRPr lang="en-US" sz="1600" b="0" i="0" kern="1200" baseline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algn="r"/>
            <a:endParaRPr lang="cs-CZ" sz="1600" b="1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Flowchart: Manual Input 5"/>
          <p:cNvSpPr/>
          <p:nvPr userDrawn="1"/>
        </p:nvSpPr>
        <p:spPr>
          <a:xfrm rot="12300000" flipH="1" flipV="1">
            <a:off x="9640377" y="-236790"/>
            <a:ext cx="3256594" cy="401564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1 w 10017"/>
              <a:gd name="connsiteY3" fmla="*/ 8732 h 12968"/>
              <a:gd name="connsiteX4" fmla="*/ 0 w 10017"/>
              <a:gd name="connsiteY4" fmla="*/ 4968 h 12968"/>
              <a:gd name="connsiteX0" fmla="*/ 0 w 10026"/>
              <a:gd name="connsiteY0" fmla="*/ 4968 h 9852"/>
              <a:gd name="connsiteX1" fmla="*/ 10017 w 10026"/>
              <a:gd name="connsiteY1" fmla="*/ 0 h 9852"/>
              <a:gd name="connsiteX2" fmla="*/ 10025 w 10026"/>
              <a:gd name="connsiteY2" fmla="*/ 9852 h 9852"/>
              <a:gd name="connsiteX3" fmla="*/ 151 w 10026"/>
              <a:gd name="connsiteY3" fmla="*/ 8732 h 9852"/>
              <a:gd name="connsiteX4" fmla="*/ 0 w 10026"/>
              <a:gd name="connsiteY4" fmla="*/ 4968 h 9852"/>
              <a:gd name="connsiteX0" fmla="*/ 3480 w 9850"/>
              <a:gd name="connsiteY0" fmla="*/ 1204 h 10000"/>
              <a:gd name="connsiteX1" fmla="*/ 9841 w 9850"/>
              <a:gd name="connsiteY1" fmla="*/ 0 h 10000"/>
              <a:gd name="connsiteX2" fmla="*/ 9849 w 9850"/>
              <a:gd name="connsiteY2" fmla="*/ 10000 h 10000"/>
              <a:gd name="connsiteX3" fmla="*/ 1 w 9850"/>
              <a:gd name="connsiteY3" fmla="*/ 8863 h 10000"/>
              <a:gd name="connsiteX4" fmla="*/ 3480 w 9850"/>
              <a:gd name="connsiteY4" fmla="*/ 1204 h 10000"/>
              <a:gd name="connsiteX0" fmla="*/ 2020 w 8487"/>
              <a:gd name="connsiteY0" fmla="*/ 1204 h 10000"/>
              <a:gd name="connsiteX1" fmla="*/ 8478 w 8487"/>
              <a:gd name="connsiteY1" fmla="*/ 0 h 10000"/>
              <a:gd name="connsiteX2" fmla="*/ 8486 w 8487"/>
              <a:gd name="connsiteY2" fmla="*/ 10000 h 10000"/>
              <a:gd name="connsiteX3" fmla="*/ 1 w 8487"/>
              <a:gd name="connsiteY3" fmla="*/ 8990 h 10000"/>
              <a:gd name="connsiteX4" fmla="*/ 2020 w 8487"/>
              <a:gd name="connsiteY4" fmla="*/ 1204 h 10000"/>
              <a:gd name="connsiteX0" fmla="*/ 2380 w 9989"/>
              <a:gd name="connsiteY0" fmla="*/ 1204 h 9928"/>
              <a:gd name="connsiteX1" fmla="*/ 9989 w 9989"/>
              <a:gd name="connsiteY1" fmla="*/ 0 h 9928"/>
              <a:gd name="connsiteX2" fmla="*/ 9351 w 9989"/>
              <a:gd name="connsiteY2" fmla="*/ 9928 h 9928"/>
              <a:gd name="connsiteX3" fmla="*/ 1 w 9989"/>
              <a:gd name="connsiteY3" fmla="*/ 8990 h 9928"/>
              <a:gd name="connsiteX4" fmla="*/ 2380 w 9989"/>
              <a:gd name="connsiteY4" fmla="*/ 1204 h 9928"/>
              <a:gd name="connsiteX0" fmla="*/ 2383 w 9361"/>
              <a:gd name="connsiteY0" fmla="*/ 9 h 8796"/>
              <a:gd name="connsiteX1" fmla="*/ 9319 w 9361"/>
              <a:gd name="connsiteY1" fmla="*/ 0 h 8796"/>
              <a:gd name="connsiteX2" fmla="*/ 9361 w 9361"/>
              <a:gd name="connsiteY2" fmla="*/ 8796 h 8796"/>
              <a:gd name="connsiteX3" fmla="*/ 1 w 9361"/>
              <a:gd name="connsiteY3" fmla="*/ 7851 h 8796"/>
              <a:gd name="connsiteX4" fmla="*/ 2383 w 9361"/>
              <a:gd name="connsiteY4" fmla="*/ 9 h 8796"/>
              <a:gd name="connsiteX0" fmla="*/ 2961 w 10415"/>
              <a:gd name="connsiteY0" fmla="*/ 10 h 10149"/>
              <a:gd name="connsiteX1" fmla="*/ 10370 w 10415"/>
              <a:gd name="connsiteY1" fmla="*/ 0 h 10149"/>
              <a:gd name="connsiteX2" fmla="*/ 10415 w 10415"/>
              <a:gd name="connsiteY2" fmla="*/ 10000 h 10149"/>
              <a:gd name="connsiteX3" fmla="*/ 0 w 10415"/>
              <a:gd name="connsiteY3" fmla="*/ 10149 h 10149"/>
              <a:gd name="connsiteX4" fmla="*/ 2961 w 10415"/>
              <a:gd name="connsiteY4" fmla="*/ 10 h 10149"/>
              <a:gd name="connsiteX0" fmla="*/ 2823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823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1 w 10415"/>
              <a:gd name="connsiteY0" fmla="*/ 0 h 10160"/>
              <a:gd name="connsiteX1" fmla="*/ 10370 w 10415"/>
              <a:gd name="connsiteY1" fmla="*/ 11 h 10160"/>
              <a:gd name="connsiteX2" fmla="*/ 10415 w 10415"/>
              <a:gd name="connsiteY2" fmla="*/ 10011 h 10160"/>
              <a:gd name="connsiteX3" fmla="*/ 0 w 10415"/>
              <a:gd name="connsiteY3" fmla="*/ 10160 h 10160"/>
              <a:gd name="connsiteX4" fmla="*/ 2781 w 10415"/>
              <a:gd name="connsiteY4" fmla="*/ 0 h 10160"/>
              <a:gd name="connsiteX0" fmla="*/ 2862 w 10496"/>
              <a:gd name="connsiteY0" fmla="*/ 0 h 10136"/>
              <a:gd name="connsiteX1" fmla="*/ 10451 w 10496"/>
              <a:gd name="connsiteY1" fmla="*/ 11 h 10136"/>
              <a:gd name="connsiteX2" fmla="*/ 10496 w 10496"/>
              <a:gd name="connsiteY2" fmla="*/ 10011 h 10136"/>
              <a:gd name="connsiteX3" fmla="*/ 0 w 10496"/>
              <a:gd name="connsiteY3" fmla="*/ 10136 h 10136"/>
              <a:gd name="connsiteX4" fmla="*/ 2862 w 10496"/>
              <a:gd name="connsiteY4" fmla="*/ 0 h 10136"/>
              <a:gd name="connsiteX0" fmla="*/ 4008 w 11642"/>
              <a:gd name="connsiteY0" fmla="*/ 12 h 10148"/>
              <a:gd name="connsiteX1" fmla="*/ 11597 w 11642"/>
              <a:gd name="connsiteY1" fmla="*/ 23 h 10148"/>
              <a:gd name="connsiteX2" fmla="*/ 11642 w 11642"/>
              <a:gd name="connsiteY2" fmla="*/ 10023 h 10148"/>
              <a:gd name="connsiteX3" fmla="*/ 1146 w 11642"/>
              <a:gd name="connsiteY3" fmla="*/ 10148 h 10148"/>
              <a:gd name="connsiteX4" fmla="*/ 269 w 11642"/>
              <a:gd name="connsiteY4" fmla="*/ 1400 h 10148"/>
              <a:gd name="connsiteX5" fmla="*/ 4008 w 11642"/>
              <a:gd name="connsiteY5" fmla="*/ 12 h 10148"/>
              <a:gd name="connsiteX0" fmla="*/ 4008 w 11642"/>
              <a:gd name="connsiteY0" fmla="*/ 835 h 10971"/>
              <a:gd name="connsiteX1" fmla="*/ 6556 w 11642"/>
              <a:gd name="connsiteY1" fmla="*/ 0 h 10971"/>
              <a:gd name="connsiteX2" fmla="*/ 11642 w 11642"/>
              <a:gd name="connsiteY2" fmla="*/ 10846 h 10971"/>
              <a:gd name="connsiteX3" fmla="*/ 1146 w 11642"/>
              <a:gd name="connsiteY3" fmla="*/ 10971 h 10971"/>
              <a:gd name="connsiteX4" fmla="*/ 269 w 11642"/>
              <a:gd name="connsiteY4" fmla="*/ 2223 h 10971"/>
              <a:gd name="connsiteX5" fmla="*/ 4008 w 11642"/>
              <a:gd name="connsiteY5" fmla="*/ 835 h 10971"/>
              <a:gd name="connsiteX0" fmla="*/ 4008 w 15351"/>
              <a:gd name="connsiteY0" fmla="*/ 835 h 10971"/>
              <a:gd name="connsiteX1" fmla="*/ 6556 w 15351"/>
              <a:gd name="connsiteY1" fmla="*/ 0 h 10971"/>
              <a:gd name="connsiteX2" fmla="*/ 15351 w 15351"/>
              <a:gd name="connsiteY2" fmla="*/ 9159 h 10971"/>
              <a:gd name="connsiteX3" fmla="*/ 1146 w 15351"/>
              <a:gd name="connsiteY3" fmla="*/ 10971 h 10971"/>
              <a:gd name="connsiteX4" fmla="*/ 269 w 15351"/>
              <a:gd name="connsiteY4" fmla="*/ 2223 h 10971"/>
              <a:gd name="connsiteX5" fmla="*/ 4008 w 15351"/>
              <a:gd name="connsiteY5" fmla="*/ 835 h 10971"/>
              <a:gd name="connsiteX0" fmla="*/ 3780 w 15123"/>
              <a:gd name="connsiteY0" fmla="*/ 835 h 10445"/>
              <a:gd name="connsiteX1" fmla="*/ 6328 w 15123"/>
              <a:gd name="connsiteY1" fmla="*/ 0 h 10445"/>
              <a:gd name="connsiteX2" fmla="*/ 15123 w 15123"/>
              <a:gd name="connsiteY2" fmla="*/ 9159 h 10445"/>
              <a:gd name="connsiteX3" fmla="*/ 4663 w 15123"/>
              <a:gd name="connsiteY3" fmla="*/ 10445 h 10445"/>
              <a:gd name="connsiteX4" fmla="*/ 41 w 15123"/>
              <a:gd name="connsiteY4" fmla="*/ 2223 h 10445"/>
              <a:gd name="connsiteX5" fmla="*/ 3780 w 15123"/>
              <a:gd name="connsiteY5" fmla="*/ 835 h 10445"/>
              <a:gd name="connsiteX0" fmla="*/ 3788 w 15131"/>
              <a:gd name="connsiteY0" fmla="*/ 835 h 10445"/>
              <a:gd name="connsiteX1" fmla="*/ 6336 w 15131"/>
              <a:gd name="connsiteY1" fmla="*/ 0 h 10445"/>
              <a:gd name="connsiteX2" fmla="*/ 15131 w 15131"/>
              <a:gd name="connsiteY2" fmla="*/ 9159 h 10445"/>
              <a:gd name="connsiteX3" fmla="*/ 4671 w 15131"/>
              <a:gd name="connsiteY3" fmla="*/ 10445 h 10445"/>
              <a:gd name="connsiteX4" fmla="*/ 49 w 15131"/>
              <a:gd name="connsiteY4" fmla="*/ 2223 h 10445"/>
              <a:gd name="connsiteX5" fmla="*/ 3788 w 15131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44 w 15087"/>
              <a:gd name="connsiteY0" fmla="*/ 835 h 10445"/>
              <a:gd name="connsiteX1" fmla="*/ 6292 w 15087"/>
              <a:gd name="connsiteY1" fmla="*/ 0 h 10445"/>
              <a:gd name="connsiteX2" fmla="*/ 15087 w 15087"/>
              <a:gd name="connsiteY2" fmla="*/ 9159 h 10445"/>
              <a:gd name="connsiteX3" fmla="*/ 4627 w 15087"/>
              <a:gd name="connsiteY3" fmla="*/ 10445 h 10445"/>
              <a:gd name="connsiteX4" fmla="*/ 5 w 15087"/>
              <a:gd name="connsiteY4" fmla="*/ 2223 h 10445"/>
              <a:gd name="connsiteX5" fmla="*/ 3744 w 15087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217"/>
              <a:gd name="connsiteY0" fmla="*/ 2150 h 10445"/>
              <a:gd name="connsiteX1" fmla="*/ 6422 w 15217"/>
              <a:gd name="connsiteY1" fmla="*/ 0 h 10445"/>
              <a:gd name="connsiteX2" fmla="*/ 15217 w 15217"/>
              <a:gd name="connsiteY2" fmla="*/ 9159 h 10445"/>
              <a:gd name="connsiteX3" fmla="*/ 4757 w 15217"/>
              <a:gd name="connsiteY3" fmla="*/ 10445 h 10445"/>
              <a:gd name="connsiteX4" fmla="*/ 0 w 15217"/>
              <a:gd name="connsiteY4" fmla="*/ 2150 h 10445"/>
              <a:gd name="connsiteX0" fmla="*/ 0 w 17652"/>
              <a:gd name="connsiteY0" fmla="*/ 2150 h 11876"/>
              <a:gd name="connsiteX1" fmla="*/ 6422 w 17652"/>
              <a:gd name="connsiteY1" fmla="*/ 0 h 11876"/>
              <a:gd name="connsiteX2" fmla="*/ 17652 w 17652"/>
              <a:gd name="connsiteY2" fmla="*/ 11876 h 11876"/>
              <a:gd name="connsiteX3" fmla="*/ 4757 w 17652"/>
              <a:gd name="connsiteY3" fmla="*/ 10445 h 11876"/>
              <a:gd name="connsiteX4" fmla="*/ 0 w 17652"/>
              <a:gd name="connsiteY4" fmla="*/ 2150 h 11876"/>
              <a:gd name="connsiteX0" fmla="*/ 0 w 17652"/>
              <a:gd name="connsiteY0" fmla="*/ 2150 h 15576"/>
              <a:gd name="connsiteX1" fmla="*/ 6422 w 17652"/>
              <a:gd name="connsiteY1" fmla="*/ 0 h 15576"/>
              <a:gd name="connsiteX2" fmla="*/ 17652 w 17652"/>
              <a:gd name="connsiteY2" fmla="*/ 11876 h 15576"/>
              <a:gd name="connsiteX3" fmla="*/ 7815 w 17652"/>
              <a:gd name="connsiteY3" fmla="*/ 15576 h 15576"/>
              <a:gd name="connsiteX4" fmla="*/ 0 w 17652"/>
              <a:gd name="connsiteY4" fmla="*/ 2150 h 15576"/>
              <a:gd name="connsiteX0" fmla="*/ 0 w 17781"/>
              <a:gd name="connsiteY0" fmla="*/ 2153 h 15576"/>
              <a:gd name="connsiteX1" fmla="*/ 6551 w 17781"/>
              <a:gd name="connsiteY1" fmla="*/ 0 h 15576"/>
              <a:gd name="connsiteX2" fmla="*/ 17781 w 17781"/>
              <a:gd name="connsiteY2" fmla="*/ 11876 h 15576"/>
              <a:gd name="connsiteX3" fmla="*/ 7944 w 17781"/>
              <a:gd name="connsiteY3" fmla="*/ 15576 h 15576"/>
              <a:gd name="connsiteX4" fmla="*/ 0 w 17781"/>
              <a:gd name="connsiteY4" fmla="*/ 2153 h 15576"/>
              <a:gd name="connsiteX0" fmla="*/ 0 w 17781"/>
              <a:gd name="connsiteY0" fmla="*/ 2153 h 15417"/>
              <a:gd name="connsiteX1" fmla="*/ 6551 w 17781"/>
              <a:gd name="connsiteY1" fmla="*/ 0 h 15417"/>
              <a:gd name="connsiteX2" fmla="*/ 17781 w 17781"/>
              <a:gd name="connsiteY2" fmla="*/ 11876 h 15417"/>
              <a:gd name="connsiteX3" fmla="*/ 8247 w 17781"/>
              <a:gd name="connsiteY3" fmla="*/ 15417 h 15417"/>
              <a:gd name="connsiteX4" fmla="*/ 0 w 17781"/>
              <a:gd name="connsiteY4" fmla="*/ 2153 h 15417"/>
              <a:gd name="connsiteX0" fmla="*/ 0 w 18022"/>
              <a:gd name="connsiteY0" fmla="*/ 1313 h 15417"/>
              <a:gd name="connsiteX1" fmla="*/ 6792 w 18022"/>
              <a:gd name="connsiteY1" fmla="*/ 0 h 15417"/>
              <a:gd name="connsiteX2" fmla="*/ 18022 w 18022"/>
              <a:gd name="connsiteY2" fmla="*/ 11876 h 15417"/>
              <a:gd name="connsiteX3" fmla="*/ 8488 w 18022"/>
              <a:gd name="connsiteY3" fmla="*/ 15417 h 15417"/>
              <a:gd name="connsiteX4" fmla="*/ 0 w 18022"/>
              <a:gd name="connsiteY4" fmla="*/ 1313 h 15417"/>
              <a:gd name="connsiteX0" fmla="*/ 0 w 18022"/>
              <a:gd name="connsiteY0" fmla="*/ 1313 h 15420"/>
              <a:gd name="connsiteX1" fmla="*/ 6792 w 18022"/>
              <a:gd name="connsiteY1" fmla="*/ 0 h 15420"/>
              <a:gd name="connsiteX2" fmla="*/ 18022 w 18022"/>
              <a:gd name="connsiteY2" fmla="*/ 11876 h 15420"/>
              <a:gd name="connsiteX3" fmla="*/ 8390 w 18022"/>
              <a:gd name="connsiteY3" fmla="*/ 15420 h 15420"/>
              <a:gd name="connsiteX4" fmla="*/ 0 w 18022"/>
              <a:gd name="connsiteY4" fmla="*/ 1313 h 15420"/>
              <a:gd name="connsiteX0" fmla="*/ 0 w 18077"/>
              <a:gd name="connsiteY0" fmla="*/ 1313 h 15420"/>
              <a:gd name="connsiteX1" fmla="*/ 6792 w 18077"/>
              <a:gd name="connsiteY1" fmla="*/ 0 h 15420"/>
              <a:gd name="connsiteX2" fmla="*/ 18077 w 18077"/>
              <a:gd name="connsiteY2" fmla="*/ 11828 h 15420"/>
              <a:gd name="connsiteX3" fmla="*/ 8390 w 18077"/>
              <a:gd name="connsiteY3" fmla="*/ 15420 h 15420"/>
              <a:gd name="connsiteX4" fmla="*/ 0 w 18077"/>
              <a:gd name="connsiteY4" fmla="*/ 1313 h 15420"/>
              <a:gd name="connsiteX0" fmla="*/ 0 w 18077"/>
              <a:gd name="connsiteY0" fmla="*/ 1290 h 15397"/>
              <a:gd name="connsiteX1" fmla="*/ 6813 w 18077"/>
              <a:gd name="connsiteY1" fmla="*/ 0 h 15397"/>
              <a:gd name="connsiteX2" fmla="*/ 18077 w 18077"/>
              <a:gd name="connsiteY2" fmla="*/ 11805 h 15397"/>
              <a:gd name="connsiteX3" fmla="*/ 8390 w 18077"/>
              <a:gd name="connsiteY3" fmla="*/ 15397 h 15397"/>
              <a:gd name="connsiteX4" fmla="*/ 0 w 18077"/>
              <a:gd name="connsiteY4" fmla="*/ 1290 h 15397"/>
              <a:gd name="connsiteX0" fmla="*/ 0 w 18077"/>
              <a:gd name="connsiteY0" fmla="*/ 600 h 14707"/>
              <a:gd name="connsiteX1" fmla="*/ 8001 w 18077"/>
              <a:gd name="connsiteY1" fmla="*/ 0 h 14707"/>
              <a:gd name="connsiteX2" fmla="*/ 18077 w 18077"/>
              <a:gd name="connsiteY2" fmla="*/ 11115 h 14707"/>
              <a:gd name="connsiteX3" fmla="*/ 8390 w 18077"/>
              <a:gd name="connsiteY3" fmla="*/ 14707 h 14707"/>
              <a:gd name="connsiteX4" fmla="*/ 0 w 18077"/>
              <a:gd name="connsiteY4" fmla="*/ 600 h 14707"/>
              <a:gd name="connsiteX0" fmla="*/ 0 w 17804"/>
              <a:gd name="connsiteY0" fmla="*/ 600 h 14707"/>
              <a:gd name="connsiteX1" fmla="*/ 8001 w 17804"/>
              <a:gd name="connsiteY1" fmla="*/ 0 h 14707"/>
              <a:gd name="connsiteX2" fmla="*/ 17804 w 17804"/>
              <a:gd name="connsiteY2" fmla="*/ 11255 h 14707"/>
              <a:gd name="connsiteX3" fmla="*/ 8390 w 17804"/>
              <a:gd name="connsiteY3" fmla="*/ 14707 h 14707"/>
              <a:gd name="connsiteX4" fmla="*/ 0 w 17804"/>
              <a:gd name="connsiteY4" fmla="*/ 600 h 14707"/>
              <a:gd name="connsiteX0" fmla="*/ 0 w 17804"/>
              <a:gd name="connsiteY0" fmla="*/ 600 h 14859"/>
              <a:gd name="connsiteX1" fmla="*/ 8001 w 17804"/>
              <a:gd name="connsiteY1" fmla="*/ 0 h 14859"/>
              <a:gd name="connsiteX2" fmla="*/ 17804 w 17804"/>
              <a:gd name="connsiteY2" fmla="*/ 11255 h 14859"/>
              <a:gd name="connsiteX3" fmla="*/ 7979 w 17804"/>
              <a:gd name="connsiteY3" fmla="*/ 14859 h 14859"/>
              <a:gd name="connsiteX4" fmla="*/ 0 w 17804"/>
              <a:gd name="connsiteY4" fmla="*/ 600 h 14859"/>
              <a:gd name="connsiteX0" fmla="*/ 0 w 16606"/>
              <a:gd name="connsiteY0" fmla="*/ 2043 h 14859"/>
              <a:gd name="connsiteX1" fmla="*/ 6803 w 16606"/>
              <a:gd name="connsiteY1" fmla="*/ 0 h 14859"/>
              <a:gd name="connsiteX2" fmla="*/ 16606 w 16606"/>
              <a:gd name="connsiteY2" fmla="*/ 11255 h 14859"/>
              <a:gd name="connsiteX3" fmla="*/ 6781 w 16606"/>
              <a:gd name="connsiteY3" fmla="*/ 14859 h 14859"/>
              <a:gd name="connsiteX4" fmla="*/ 0 w 16606"/>
              <a:gd name="connsiteY4" fmla="*/ 2043 h 14859"/>
              <a:gd name="connsiteX0" fmla="*/ 0 w 16285"/>
              <a:gd name="connsiteY0" fmla="*/ 1897 h 14859"/>
              <a:gd name="connsiteX1" fmla="*/ 6482 w 16285"/>
              <a:gd name="connsiteY1" fmla="*/ 0 h 14859"/>
              <a:gd name="connsiteX2" fmla="*/ 16285 w 16285"/>
              <a:gd name="connsiteY2" fmla="*/ 11255 h 14859"/>
              <a:gd name="connsiteX3" fmla="*/ 6460 w 16285"/>
              <a:gd name="connsiteY3" fmla="*/ 14859 h 14859"/>
              <a:gd name="connsiteX4" fmla="*/ 0 w 16285"/>
              <a:gd name="connsiteY4" fmla="*/ 1897 h 14859"/>
              <a:gd name="connsiteX0" fmla="*/ 0 w 16285"/>
              <a:gd name="connsiteY0" fmla="*/ 1902 h 14864"/>
              <a:gd name="connsiteX1" fmla="*/ 6915 w 16285"/>
              <a:gd name="connsiteY1" fmla="*/ 0 h 14864"/>
              <a:gd name="connsiteX2" fmla="*/ 16285 w 16285"/>
              <a:gd name="connsiteY2" fmla="*/ 11260 h 14864"/>
              <a:gd name="connsiteX3" fmla="*/ 6460 w 16285"/>
              <a:gd name="connsiteY3" fmla="*/ 14864 h 14864"/>
              <a:gd name="connsiteX4" fmla="*/ 0 w 16285"/>
              <a:gd name="connsiteY4" fmla="*/ 1902 h 14864"/>
              <a:gd name="connsiteX0" fmla="*/ 0 w 16001"/>
              <a:gd name="connsiteY0" fmla="*/ 1902 h 14864"/>
              <a:gd name="connsiteX1" fmla="*/ 6915 w 16001"/>
              <a:gd name="connsiteY1" fmla="*/ 0 h 14864"/>
              <a:gd name="connsiteX2" fmla="*/ 16001 w 16001"/>
              <a:gd name="connsiteY2" fmla="*/ 11452 h 14864"/>
              <a:gd name="connsiteX3" fmla="*/ 6460 w 16001"/>
              <a:gd name="connsiteY3" fmla="*/ 14864 h 14864"/>
              <a:gd name="connsiteX4" fmla="*/ 0 w 16001"/>
              <a:gd name="connsiteY4" fmla="*/ 1902 h 14864"/>
              <a:gd name="connsiteX0" fmla="*/ 0 w 16001"/>
              <a:gd name="connsiteY0" fmla="*/ 1902 h 14787"/>
              <a:gd name="connsiteX1" fmla="*/ 6915 w 16001"/>
              <a:gd name="connsiteY1" fmla="*/ 0 h 14787"/>
              <a:gd name="connsiteX2" fmla="*/ 16001 w 16001"/>
              <a:gd name="connsiteY2" fmla="*/ 11452 h 14787"/>
              <a:gd name="connsiteX3" fmla="*/ 6011 w 16001"/>
              <a:gd name="connsiteY3" fmla="*/ 14787 h 14787"/>
              <a:gd name="connsiteX4" fmla="*/ 0 w 16001"/>
              <a:gd name="connsiteY4" fmla="*/ 1902 h 14787"/>
              <a:gd name="connsiteX0" fmla="*/ 0 w 16001"/>
              <a:gd name="connsiteY0" fmla="*/ 4226 h 17111"/>
              <a:gd name="connsiteX1" fmla="*/ 6902 w 16001"/>
              <a:gd name="connsiteY1" fmla="*/ 0 h 17111"/>
              <a:gd name="connsiteX2" fmla="*/ 16001 w 16001"/>
              <a:gd name="connsiteY2" fmla="*/ 13776 h 17111"/>
              <a:gd name="connsiteX3" fmla="*/ 6011 w 16001"/>
              <a:gd name="connsiteY3" fmla="*/ 17111 h 17111"/>
              <a:gd name="connsiteX4" fmla="*/ 0 w 16001"/>
              <a:gd name="connsiteY4" fmla="*/ 4226 h 17111"/>
              <a:gd name="connsiteX0" fmla="*/ 3352 w 19353"/>
              <a:gd name="connsiteY0" fmla="*/ 4226 h 17111"/>
              <a:gd name="connsiteX1" fmla="*/ 1 w 19353"/>
              <a:gd name="connsiteY1" fmla="*/ 3507 h 17111"/>
              <a:gd name="connsiteX2" fmla="*/ 10254 w 19353"/>
              <a:gd name="connsiteY2" fmla="*/ 0 h 17111"/>
              <a:gd name="connsiteX3" fmla="*/ 19353 w 19353"/>
              <a:gd name="connsiteY3" fmla="*/ 13776 h 17111"/>
              <a:gd name="connsiteX4" fmla="*/ 9363 w 19353"/>
              <a:gd name="connsiteY4" fmla="*/ 17111 h 17111"/>
              <a:gd name="connsiteX5" fmla="*/ 3352 w 19353"/>
              <a:gd name="connsiteY5" fmla="*/ 4226 h 17111"/>
              <a:gd name="connsiteX0" fmla="*/ 4901 w 19353"/>
              <a:gd name="connsiteY0" fmla="*/ 16483 h 17111"/>
              <a:gd name="connsiteX1" fmla="*/ 1 w 19353"/>
              <a:gd name="connsiteY1" fmla="*/ 3507 h 17111"/>
              <a:gd name="connsiteX2" fmla="*/ 10254 w 19353"/>
              <a:gd name="connsiteY2" fmla="*/ 0 h 17111"/>
              <a:gd name="connsiteX3" fmla="*/ 19353 w 19353"/>
              <a:gd name="connsiteY3" fmla="*/ 13776 h 17111"/>
              <a:gd name="connsiteX4" fmla="*/ 9363 w 19353"/>
              <a:gd name="connsiteY4" fmla="*/ 17111 h 17111"/>
              <a:gd name="connsiteX5" fmla="*/ 4901 w 19353"/>
              <a:gd name="connsiteY5" fmla="*/ 16483 h 17111"/>
              <a:gd name="connsiteX0" fmla="*/ 4774 w 19226"/>
              <a:gd name="connsiteY0" fmla="*/ 16483 h 17111"/>
              <a:gd name="connsiteX1" fmla="*/ 1 w 19226"/>
              <a:gd name="connsiteY1" fmla="*/ 3464 h 17111"/>
              <a:gd name="connsiteX2" fmla="*/ 10127 w 19226"/>
              <a:gd name="connsiteY2" fmla="*/ 0 h 17111"/>
              <a:gd name="connsiteX3" fmla="*/ 19226 w 19226"/>
              <a:gd name="connsiteY3" fmla="*/ 13776 h 17111"/>
              <a:gd name="connsiteX4" fmla="*/ 9236 w 19226"/>
              <a:gd name="connsiteY4" fmla="*/ 17111 h 17111"/>
              <a:gd name="connsiteX5" fmla="*/ 4774 w 19226"/>
              <a:gd name="connsiteY5" fmla="*/ 16483 h 17111"/>
              <a:gd name="connsiteX0" fmla="*/ 4825 w 19226"/>
              <a:gd name="connsiteY0" fmla="*/ 16466 h 17111"/>
              <a:gd name="connsiteX1" fmla="*/ 1 w 19226"/>
              <a:gd name="connsiteY1" fmla="*/ 3464 h 17111"/>
              <a:gd name="connsiteX2" fmla="*/ 10127 w 19226"/>
              <a:gd name="connsiteY2" fmla="*/ 0 h 17111"/>
              <a:gd name="connsiteX3" fmla="*/ 19226 w 19226"/>
              <a:gd name="connsiteY3" fmla="*/ 13776 h 17111"/>
              <a:gd name="connsiteX4" fmla="*/ 9236 w 19226"/>
              <a:gd name="connsiteY4" fmla="*/ 17111 h 17111"/>
              <a:gd name="connsiteX5" fmla="*/ 4825 w 19226"/>
              <a:gd name="connsiteY5" fmla="*/ 16466 h 17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6" h="17111">
                <a:moveTo>
                  <a:pt x="4825" y="16466"/>
                </a:moveTo>
                <a:cubicBezTo>
                  <a:pt x="4896" y="16443"/>
                  <a:pt x="-70" y="3487"/>
                  <a:pt x="1" y="3464"/>
                </a:cubicBezTo>
                <a:lnTo>
                  <a:pt x="10127" y="0"/>
                </a:lnTo>
                <a:lnTo>
                  <a:pt x="19226" y="13776"/>
                </a:lnTo>
                <a:lnTo>
                  <a:pt x="9236" y="17111"/>
                </a:lnTo>
                <a:lnTo>
                  <a:pt x="4825" y="16466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908" t="617" r="35129" b="269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9551350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inal Slide">
    <p:bg>
      <p:bgPr>
        <a:gradFill>
          <a:gsLst>
            <a:gs pos="0">
              <a:schemeClr val="bg1"/>
            </a:gs>
            <a:gs pos="74000">
              <a:schemeClr val="tx2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752" y="-19050"/>
            <a:ext cx="10329802" cy="6873582"/>
          </a:xfrm>
          <a:prstGeom prst="rect">
            <a:avLst/>
          </a:prstGeom>
        </p:spPr>
      </p:pic>
      <p:sp>
        <p:nvSpPr>
          <p:cNvPr id="6" name="Flowchart: Manual Input 5"/>
          <p:cNvSpPr/>
          <p:nvPr userDrawn="1"/>
        </p:nvSpPr>
        <p:spPr>
          <a:xfrm rot="5400000" flipV="1">
            <a:off x="7209634" y="1881806"/>
            <a:ext cx="6875828" cy="308890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9 w 10017"/>
              <a:gd name="connsiteY2" fmla="*/ 12942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26"/>
              <a:gd name="connsiteY0" fmla="*/ 4994 h 12994"/>
              <a:gd name="connsiteX1" fmla="*/ 10026 w 10026"/>
              <a:gd name="connsiteY1" fmla="*/ 0 h 12994"/>
              <a:gd name="connsiteX2" fmla="*/ 10009 w 10026"/>
              <a:gd name="connsiteY2" fmla="*/ 12968 h 12994"/>
              <a:gd name="connsiteX3" fmla="*/ 0 w 10026"/>
              <a:gd name="connsiteY3" fmla="*/ 12994 h 12994"/>
              <a:gd name="connsiteX4" fmla="*/ 0 w 10026"/>
              <a:gd name="connsiteY4" fmla="*/ 4994 h 12994"/>
              <a:gd name="connsiteX0" fmla="*/ 0 w 10026"/>
              <a:gd name="connsiteY0" fmla="*/ 4994 h 12994"/>
              <a:gd name="connsiteX1" fmla="*/ 10026 w 10026"/>
              <a:gd name="connsiteY1" fmla="*/ 0 h 12994"/>
              <a:gd name="connsiteX2" fmla="*/ 10009 w 10026"/>
              <a:gd name="connsiteY2" fmla="*/ 12968 h 12994"/>
              <a:gd name="connsiteX3" fmla="*/ 0 w 10026"/>
              <a:gd name="connsiteY3" fmla="*/ 12994 h 12994"/>
              <a:gd name="connsiteX4" fmla="*/ 0 w 10026"/>
              <a:gd name="connsiteY4" fmla="*/ 4994 h 12994"/>
              <a:gd name="connsiteX0" fmla="*/ 0 w 10029"/>
              <a:gd name="connsiteY0" fmla="*/ 4994 h 12994"/>
              <a:gd name="connsiteX1" fmla="*/ 10026 w 10029"/>
              <a:gd name="connsiteY1" fmla="*/ 0 h 12994"/>
              <a:gd name="connsiteX2" fmla="*/ 10009 w 10029"/>
              <a:gd name="connsiteY2" fmla="*/ 12968 h 12994"/>
              <a:gd name="connsiteX3" fmla="*/ 0 w 10029"/>
              <a:gd name="connsiteY3" fmla="*/ 12994 h 12994"/>
              <a:gd name="connsiteX4" fmla="*/ 0 w 10029"/>
              <a:gd name="connsiteY4" fmla="*/ 4994 h 12994"/>
              <a:gd name="connsiteX0" fmla="*/ 0 w 10026"/>
              <a:gd name="connsiteY0" fmla="*/ 4994 h 12994"/>
              <a:gd name="connsiteX1" fmla="*/ 10026 w 10026"/>
              <a:gd name="connsiteY1" fmla="*/ 0 h 12994"/>
              <a:gd name="connsiteX2" fmla="*/ 10009 w 10026"/>
              <a:gd name="connsiteY2" fmla="*/ 12968 h 12994"/>
              <a:gd name="connsiteX3" fmla="*/ 0 w 10026"/>
              <a:gd name="connsiteY3" fmla="*/ 12994 h 12994"/>
              <a:gd name="connsiteX4" fmla="*/ 0 w 10026"/>
              <a:gd name="connsiteY4" fmla="*/ 4994 h 1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6" h="12994">
                <a:moveTo>
                  <a:pt x="0" y="4994"/>
                </a:moveTo>
                <a:lnTo>
                  <a:pt x="10026" y="0"/>
                </a:lnTo>
                <a:cubicBezTo>
                  <a:pt x="10029" y="4531"/>
                  <a:pt x="10015" y="8645"/>
                  <a:pt x="10009" y="12968"/>
                </a:cubicBezTo>
                <a:lnTo>
                  <a:pt x="0" y="12994"/>
                </a:lnTo>
                <a:lnTo>
                  <a:pt x="0" y="49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Nadpis 3"/>
          <p:cNvSpPr>
            <a:spLocks noGrp="1"/>
          </p:cNvSpPr>
          <p:nvPr>
            <p:ph type="title" hasCustomPrompt="1"/>
          </p:nvPr>
        </p:nvSpPr>
        <p:spPr>
          <a:xfrm>
            <a:off x="-22305" y="215959"/>
            <a:ext cx="10180701" cy="1269941"/>
          </a:xfrm>
        </p:spPr>
        <p:txBody>
          <a:bodyPr>
            <a:noAutofit/>
          </a:bodyPr>
          <a:lstStyle>
            <a:lvl1pPr algn="ctr">
              <a:defRPr sz="4000"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Thank You for your attention!</a:t>
            </a:r>
            <a:endParaRPr lang="cs-CZ" dirty="0"/>
          </a:p>
        </p:txBody>
      </p:sp>
      <p:sp>
        <p:nvSpPr>
          <p:cNvPr id="11" name="Flowchart: Manual Input 5"/>
          <p:cNvSpPr/>
          <p:nvPr userDrawn="1"/>
        </p:nvSpPr>
        <p:spPr>
          <a:xfrm rot="10800000" flipH="1" flipV="1">
            <a:off x="-33277" y="2996830"/>
            <a:ext cx="2590540" cy="387675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1 w 10017"/>
              <a:gd name="connsiteY3" fmla="*/ 8732 h 12968"/>
              <a:gd name="connsiteX4" fmla="*/ 0 w 10017"/>
              <a:gd name="connsiteY4" fmla="*/ 4968 h 12968"/>
              <a:gd name="connsiteX0" fmla="*/ 0 w 10026"/>
              <a:gd name="connsiteY0" fmla="*/ 4968 h 9852"/>
              <a:gd name="connsiteX1" fmla="*/ 10017 w 10026"/>
              <a:gd name="connsiteY1" fmla="*/ 0 h 9852"/>
              <a:gd name="connsiteX2" fmla="*/ 10025 w 10026"/>
              <a:gd name="connsiteY2" fmla="*/ 9852 h 9852"/>
              <a:gd name="connsiteX3" fmla="*/ 151 w 10026"/>
              <a:gd name="connsiteY3" fmla="*/ 8732 h 9852"/>
              <a:gd name="connsiteX4" fmla="*/ 0 w 10026"/>
              <a:gd name="connsiteY4" fmla="*/ 4968 h 9852"/>
              <a:gd name="connsiteX0" fmla="*/ 3480 w 9850"/>
              <a:gd name="connsiteY0" fmla="*/ 1204 h 10000"/>
              <a:gd name="connsiteX1" fmla="*/ 9841 w 9850"/>
              <a:gd name="connsiteY1" fmla="*/ 0 h 10000"/>
              <a:gd name="connsiteX2" fmla="*/ 9849 w 9850"/>
              <a:gd name="connsiteY2" fmla="*/ 10000 h 10000"/>
              <a:gd name="connsiteX3" fmla="*/ 1 w 9850"/>
              <a:gd name="connsiteY3" fmla="*/ 8863 h 10000"/>
              <a:gd name="connsiteX4" fmla="*/ 3480 w 9850"/>
              <a:gd name="connsiteY4" fmla="*/ 1204 h 10000"/>
              <a:gd name="connsiteX0" fmla="*/ 2020 w 8487"/>
              <a:gd name="connsiteY0" fmla="*/ 1204 h 10000"/>
              <a:gd name="connsiteX1" fmla="*/ 8478 w 8487"/>
              <a:gd name="connsiteY1" fmla="*/ 0 h 10000"/>
              <a:gd name="connsiteX2" fmla="*/ 8486 w 8487"/>
              <a:gd name="connsiteY2" fmla="*/ 10000 h 10000"/>
              <a:gd name="connsiteX3" fmla="*/ 1 w 8487"/>
              <a:gd name="connsiteY3" fmla="*/ 8990 h 10000"/>
              <a:gd name="connsiteX4" fmla="*/ 2020 w 8487"/>
              <a:gd name="connsiteY4" fmla="*/ 1204 h 10000"/>
              <a:gd name="connsiteX0" fmla="*/ 2380 w 9989"/>
              <a:gd name="connsiteY0" fmla="*/ 1204 h 9928"/>
              <a:gd name="connsiteX1" fmla="*/ 9989 w 9989"/>
              <a:gd name="connsiteY1" fmla="*/ 0 h 9928"/>
              <a:gd name="connsiteX2" fmla="*/ 9351 w 9989"/>
              <a:gd name="connsiteY2" fmla="*/ 9928 h 9928"/>
              <a:gd name="connsiteX3" fmla="*/ 1 w 9989"/>
              <a:gd name="connsiteY3" fmla="*/ 8990 h 9928"/>
              <a:gd name="connsiteX4" fmla="*/ 2380 w 9989"/>
              <a:gd name="connsiteY4" fmla="*/ 1204 h 9928"/>
              <a:gd name="connsiteX0" fmla="*/ 2383 w 9361"/>
              <a:gd name="connsiteY0" fmla="*/ 9 h 8796"/>
              <a:gd name="connsiteX1" fmla="*/ 9319 w 9361"/>
              <a:gd name="connsiteY1" fmla="*/ 0 h 8796"/>
              <a:gd name="connsiteX2" fmla="*/ 9361 w 9361"/>
              <a:gd name="connsiteY2" fmla="*/ 8796 h 8796"/>
              <a:gd name="connsiteX3" fmla="*/ 1 w 9361"/>
              <a:gd name="connsiteY3" fmla="*/ 7851 h 8796"/>
              <a:gd name="connsiteX4" fmla="*/ 2383 w 9361"/>
              <a:gd name="connsiteY4" fmla="*/ 9 h 8796"/>
              <a:gd name="connsiteX0" fmla="*/ 2961 w 10415"/>
              <a:gd name="connsiteY0" fmla="*/ 10 h 10149"/>
              <a:gd name="connsiteX1" fmla="*/ 10370 w 10415"/>
              <a:gd name="connsiteY1" fmla="*/ 0 h 10149"/>
              <a:gd name="connsiteX2" fmla="*/ 10415 w 10415"/>
              <a:gd name="connsiteY2" fmla="*/ 10000 h 10149"/>
              <a:gd name="connsiteX3" fmla="*/ 0 w 10415"/>
              <a:gd name="connsiteY3" fmla="*/ 10149 h 10149"/>
              <a:gd name="connsiteX4" fmla="*/ 2961 w 10415"/>
              <a:gd name="connsiteY4" fmla="*/ 10 h 10149"/>
              <a:gd name="connsiteX0" fmla="*/ 2823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823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1 w 10415"/>
              <a:gd name="connsiteY0" fmla="*/ 0 h 10160"/>
              <a:gd name="connsiteX1" fmla="*/ 10370 w 10415"/>
              <a:gd name="connsiteY1" fmla="*/ 11 h 10160"/>
              <a:gd name="connsiteX2" fmla="*/ 10415 w 10415"/>
              <a:gd name="connsiteY2" fmla="*/ 10011 h 10160"/>
              <a:gd name="connsiteX3" fmla="*/ 0 w 10415"/>
              <a:gd name="connsiteY3" fmla="*/ 10160 h 10160"/>
              <a:gd name="connsiteX4" fmla="*/ 2781 w 10415"/>
              <a:gd name="connsiteY4" fmla="*/ 0 h 10160"/>
              <a:gd name="connsiteX0" fmla="*/ 2862 w 10496"/>
              <a:gd name="connsiteY0" fmla="*/ 0 h 10136"/>
              <a:gd name="connsiteX1" fmla="*/ 10451 w 10496"/>
              <a:gd name="connsiteY1" fmla="*/ 11 h 10136"/>
              <a:gd name="connsiteX2" fmla="*/ 10496 w 10496"/>
              <a:gd name="connsiteY2" fmla="*/ 10011 h 10136"/>
              <a:gd name="connsiteX3" fmla="*/ 0 w 10496"/>
              <a:gd name="connsiteY3" fmla="*/ 10136 h 10136"/>
              <a:gd name="connsiteX4" fmla="*/ 2862 w 10496"/>
              <a:gd name="connsiteY4" fmla="*/ 0 h 10136"/>
              <a:gd name="connsiteX0" fmla="*/ 2862 w 12437"/>
              <a:gd name="connsiteY0" fmla="*/ 132 h 10268"/>
              <a:gd name="connsiteX1" fmla="*/ 12437 w 12437"/>
              <a:gd name="connsiteY1" fmla="*/ 0 h 10268"/>
              <a:gd name="connsiteX2" fmla="*/ 10496 w 12437"/>
              <a:gd name="connsiteY2" fmla="*/ 10143 h 10268"/>
              <a:gd name="connsiteX3" fmla="*/ 0 w 12437"/>
              <a:gd name="connsiteY3" fmla="*/ 10268 h 10268"/>
              <a:gd name="connsiteX4" fmla="*/ 2862 w 12437"/>
              <a:gd name="connsiteY4" fmla="*/ 132 h 10268"/>
              <a:gd name="connsiteX0" fmla="*/ 2862 w 12478"/>
              <a:gd name="connsiteY0" fmla="*/ 180 h 10316"/>
              <a:gd name="connsiteX1" fmla="*/ 12478 w 12478"/>
              <a:gd name="connsiteY1" fmla="*/ 0 h 10316"/>
              <a:gd name="connsiteX2" fmla="*/ 10496 w 12478"/>
              <a:gd name="connsiteY2" fmla="*/ 10191 h 10316"/>
              <a:gd name="connsiteX3" fmla="*/ 0 w 12478"/>
              <a:gd name="connsiteY3" fmla="*/ 10316 h 10316"/>
              <a:gd name="connsiteX4" fmla="*/ 2862 w 12478"/>
              <a:gd name="connsiteY4" fmla="*/ 180 h 10316"/>
              <a:gd name="connsiteX0" fmla="*/ 2862 w 12478"/>
              <a:gd name="connsiteY0" fmla="*/ 180 h 10316"/>
              <a:gd name="connsiteX1" fmla="*/ 12478 w 12478"/>
              <a:gd name="connsiteY1" fmla="*/ 0 h 10316"/>
              <a:gd name="connsiteX2" fmla="*/ 10496 w 12478"/>
              <a:gd name="connsiteY2" fmla="*/ 10191 h 10316"/>
              <a:gd name="connsiteX3" fmla="*/ 0 w 12478"/>
              <a:gd name="connsiteY3" fmla="*/ 10316 h 10316"/>
              <a:gd name="connsiteX4" fmla="*/ 2862 w 12478"/>
              <a:gd name="connsiteY4" fmla="*/ 180 h 10316"/>
              <a:gd name="connsiteX0" fmla="*/ 2862 w 12478"/>
              <a:gd name="connsiteY0" fmla="*/ 180 h 10316"/>
              <a:gd name="connsiteX1" fmla="*/ 12478 w 12478"/>
              <a:gd name="connsiteY1" fmla="*/ 0 h 10316"/>
              <a:gd name="connsiteX2" fmla="*/ 9969 w 12478"/>
              <a:gd name="connsiteY2" fmla="*/ 8925 h 10316"/>
              <a:gd name="connsiteX3" fmla="*/ 0 w 12478"/>
              <a:gd name="connsiteY3" fmla="*/ 10316 h 10316"/>
              <a:gd name="connsiteX4" fmla="*/ 2862 w 12478"/>
              <a:gd name="connsiteY4" fmla="*/ 180 h 10316"/>
              <a:gd name="connsiteX0" fmla="*/ 2862 w 12478"/>
              <a:gd name="connsiteY0" fmla="*/ 180 h 10316"/>
              <a:gd name="connsiteX1" fmla="*/ 12478 w 12478"/>
              <a:gd name="connsiteY1" fmla="*/ 0 h 10316"/>
              <a:gd name="connsiteX2" fmla="*/ 9969 w 12478"/>
              <a:gd name="connsiteY2" fmla="*/ 8925 h 10316"/>
              <a:gd name="connsiteX3" fmla="*/ 0 w 12478"/>
              <a:gd name="connsiteY3" fmla="*/ 10316 h 10316"/>
              <a:gd name="connsiteX4" fmla="*/ 2862 w 12478"/>
              <a:gd name="connsiteY4" fmla="*/ 180 h 10316"/>
              <a:gd name="connsiteX0" fmla="*/ 2862 w 12478"/>
              <a:gd name="connsiteY0" fmla="*/ 180 h 10316"/>
              <a:gd name="connsiteX1" fmla="*/ 12478 w 12478"/>
              <a:gd name="connsiteY1" fmla="*/ 0 h 10316"/>
              <a:gd name="connsiteX2" fmla="*/ 9928 w 12478"/>
              <a:gd name="connsiteY2" fmla="*/ 8949 h 10316"/>
              <a:gd name="connsiteX3" fmla="*/ 0 w 12478"/>
              <a:gd name="connsiteY3" fmla="*/ 10316 h 10316"/>
              <a:gd name="connsiteX4" fmla="*/ 2862 w 12478"/>
              <a:gd name="connsiteY4" fmla="*/ 180 h 10316"/>
              <a:gd name="connsiteX0" fmla="*/ 2862 w 12478"/>
              <a:gd name="connsiteY0" fmla="*/ 180 h 10316"/>
              <a:gd name="connsiteX1" fmla="*/ 12478 w 12478"/>
              <a:gd name="connsiteY1" fmla="*/ 0 h 10316"/>
              <a:gd name="connsiteX2" fmla="*/ 9928 w 12478"/>
              <a:gd name="connsiteY2" fmla="*/ 8949 h 10316"/>
              <a:gd name="connsiteX3" fmla="*/ 0 w 12478"/>
              <a:gd name="connsiteY3" fmla="*/ 10316 h 10316"/>
              <a:gd name="connsiteX4" fmla="*/ 2862 w 12478"/>
              <a:gd name="connsiteY4" fmla="*/ 180 h 10316"/>
              <a:gd name="connsiteX0" fmla="*/ 795 w 10411"/>
              <a:gd name="connsiteY0" fmla="*/ 180 h 9097"/>
              <a:gd name="connsiteX1" fmla="*/ 10411 w 10411"/>
              <a:gd name="connsiteY1" fmla="*/ 0 h 9097"/>
              <a:gd name="connsiteX2" fmla="*/ 7861 w 10411"/>
              <a:gd name="connsiteY2" fmla="*/ 8949 h 9097"/>
              <a:gd name="connsiteX3" fmla="*/ 0 w 10411"/>
              <a:gd name="connsiteY3" fmla="*/ 9097 h 9097"/>
              <a:gd name="connsiteX4" fmla="*/ 795 w 10411"/>
              <a:gd name="connsiteY4" fmla="*/ 180 h 9097"/>
              <a:gd name="connsiteX0" fmla="*/ 764 w 10000"/>
              <a:gd name="connsiteY0" fmla="*/ 198 h 10000"/>
              <a:gd name="connsiteX1" fmla="*/ 10000 w 10000"/>
              <a:gd name="connsiteY1" fmla="*/ 0 h 10000"/>
              <a:gd name="connsiteX2" fmla="*/ 7551 w 10000"/>
              <a:gd name="connsiteY2" fmla="*/ 9837 h 10000"/>
              <a:gd name="connsiteX3" fmla="*/ 0 w 10000"/>
              <a:gd name="connsiteY3" fmla="*/ 10000 h 10000"/>
              <a:gd name="connsiteX4" fmla="*/ 764 w 10000"/>
              <a:gd name="connsiteY4" fmla="*/ 198 h 10000"/>
              <a:gd name="connsiteX0" fmla="*/ 142 w 10118"/>
              <a:gd name="connsiteY0" fmla="*/ 382 h 10000"/>
              <a:gd name="connsiteX1" fmla="*/ 10118 w 10118"/>
              <a:gd name="connsiteY1" fmla="*/ 0 h 10000"/>
              <a:gd name="connsiteX2" fmla="*/ 7669 w 10118"/>
              <a:gd name="connsiteY2" fmla="*/ 9837 h 10000"/>
              <a:gd name="connsiteX3" fmla="*/ 118 w 10118"/>
              <a:gd name="connsiteY3" fmla="*/ 10000 h 10000"/>
              <a:gd name="connsiteX4" fmla="*/ 142 w 10118"/>
              <a:gd name="connsiteY4" fmla="*/ 382 h 10000"/>
              <a:gd name="connsiteX0" fmla="*/ 24 w 10000"/>
              <a:gd name="connsiteY0" fmla="*/ 382 h 10000"/>
              <a:gd name="connsiteX1" fmla="*/ 10000 w 10000"/>
              <a:gd name="connsiteY1" fmla="*/ 0 h 10000"/>
              <a:gd name="connsiteX2" fmla="*/ 7551 w 10000"/>
              <a:gd name="connsiteY2" fmla="*/ 9837 h 10000"/>
              <a:gd name="connsiteX3" fmla="*/ 0 w 10000"/>
              <a:gd name="connsiteY3" fmla="*/ 10000 h 10000"/>
              <a:gd name="connsiteX4" fmla="*/ 24 w 10000"/>
              <a:gd name="connsiteY4" fmla="*/ 382 h 10000"/>
              <a:gd name="connsiteX0" fmla="*/ 24 w 10000"/>
              <a:gd name="connsiteY0" fmla="*/ 382 h 10023"/>
              <a:gd name="connsiteX1" fmla="*/ 10000 w 10000"/>
              <a:gd name="connsiteY1" fmla="*/ 0 h 10023"/>
              <a:gd name="connsiteX2" fmla="*/ 7588 w 10000"/>
              <a:gd name="connsiteY2" fmla="*/ 10009 h 10023"/>
              <a:gd name="connsiteX3" fmla="*/ 0 w 10000"/>
              <a:gd name="connsiteY3" fmla="*/ 10000 h 10023"/>
              <a:gd name="connsiteX4" fmla="*/ 24 w 10000"/>
              <a:gd name="connsiteY4" fmla="*/ 382 h 10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23">
                <a:moveTo>
                  <a:pt x="24" y="382"/>
                </a:moveTo>
                <a:lnTo>
                  <a:pt x="10000" y="0"/>
                </a:lnTo>
                <a:cubicBezTo>
                  <a:pt x="8795" y="4905"/>
                  <a:pt x="7555" y="9240"/>
                  <a:pt x="7588" y="10009"/>
                </a:cubicBezTo>
                <a:cubicBezTo>
                  <a:pt x="5071" y="10063"/>
                  <a:pt x="2517" y="9946"/>
                  <a:pt x="0" y="10000"/>
                </a:cubicBezTo>
                <a:cubicBezTo>
                  <a:pt x="132" y="7950"/>
                  <a:pt x="-32" y="2563"/>
                  <a:pt x="24" y="382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41132" r="204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2" name="Obrázek 6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15" y="2925038"/>
            <a:ext cx="1904821" cy="938920"/>
          </a:xfrm>
          <a:prstGeom prst="rect">
            <a:avLst/>
          </a:prstGeom>
        </p:spPr>
      </p:pic>
      <p:sp>
        <p:nvSpPr>
          <p:cNvPr id="13" name="Zástupný symbol pro zápatí 4"/>
          <p:cNvSpPr txBox="1">
            <a:spLocks/>
          </p:cNvSpPr>
          <p:nvPr userDrawn="1"/>
        </p:nvSpPr>
        <p:spPr>
          <a:xfrm>
            <a:off x="9460992" y="3863958"/>
            <a:ext cx="2470645" cy="915306"/>
          </a:xfrm>
          <a:prstGeom prst="rect">
            <a:avLst/>
          </a:prstGeom>
        </p:spPr>
        <p:txBody>
          <a:bodyPr/>
          <a:lstStyle>
            <a:defPPr>
              <a:defRPr lang="cs-CZ"/>
            </a:defPPr>
            <a:lvl1pPr marL="0" algn="l" defTabSz="914400" rtl="0" eaLnBrk="1" latinLnBrk="0" hangingPunct="1"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Presentation by:</a:t>
            </a:r>
          </a:p>
          <a:p>
            <a:pPr algn="r"/>
            <a:br>
              <a:rPr lang="en-US" sz="1600" baseline="0">
                <a:latin typeface="Calibri" panose="020F0502020204030204" pitchFamily="34" charset="0"/>
              </a:rPr>
            </a:br>
            <a:endParaRPr lang="cs-CZ" sz="1600">
              <a:latin typeface="Calibri" panose="020F0502020204030204" pitchFamily="34" charset="0"/>
            </a:endParaRPr>
          </a:p>
        </p:txBody>
      </p:sp>
      <p:sp>
        <p:nvSpPr>
          <p:cNvPr id="14" name="Zástupný symbol pro zápatí 4"/>
          <p:cNvSpPr txBox="1">
            <a:spLocks/>
          </p:cNvSpPr>
          <p:nvPr userDrawn="1"/>
        </p:nvSpPr>
        <p:spPr>
          <a:xfrm>
            <a:off x="9577604" y="4930758"/>
            <a:ext cx="2354033" cy="360000"/>
          </a:xfrm>
          <a:prstGeom prst="rect">
            <a:avLst/>
          </a:prstGeom>
        </p:spPr>
        <p:txBody>
          <a:bodyPr/>
          <a:lstStyle>
            <a:defPPr>
              <a:defRPr lang="cs-CZ"/>
            </a:defPPr>
            <a:lvl1pPr marL="0" algn="l" defTabSz="914400" rtl="0" eaLnBrk="1" latinLnBrk="0" hangingPunct="1"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Headquaters</a:t>
            </a: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:</a:t>
            </a:r>
          </a:p>
          <a:p>
            <a:pPr algn="r"/>
            <a:r>
              <a:rPr lang="en-US" sz="1600" b="1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CN Group CZ s.r.o.</a:t>
            </a:r>
            <a:br>
              <a:rPr lang="en-US" sz="1600"/>
            </a:br>
            <a:r>
              <a:rPr lang="en-US" sz="1600" b="0" i="0" kern="1200" baseline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Ve</a:t>
            </a:r>
            <a:r>
              <a:rPr lang="en-US" sz="1600" b="0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600" b="0" i="0" kern="1200" baseline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Smečkách</a:t>
            </a:r>
            <a:r>
              <a:rPr lang="en-US" sz="1600" b="0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20</a:t>
            </a:r>
            <a:br>
              <a:rPr lang="en-US" sz="1600"/>
            </a:br>
            <a:r>
              <a:rPr lang="en-US" sz="1600" b="0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110 00 Prague 1</a:t>
            </a:r>
            <a:br>
              <a:rPr lang="en-US" sz="1600"/>
            </a:br>
            <a:r>
              <a:rPr lang="en-US" sz="1600" b="0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Czech Republic</a:t>
            </a:r>
          </a:p>
          <a:p>
            <a:pPr algn="r"/>
            <a:endParaRPr lang="en-US" sz="1600" b="0" i="0" kern="1200" baseline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800" b="1">
                <a:solidFill>
                  <a:schemeClr val="accent1"/>
                </a:solidFill>
                <a:latin typeface="Arial Black" panose="020B0A04020102020204" pitchFamily="34" charset="0"/>
              </a:rPr>
              <a:t>cngroup.dk</a:t>
            </a:r>
          </a:p>
          <a:p>
            <a:pPr algn="r"/>
            <a:endParaRPr lang="en-US" sz="1600" b="0" i="0" kern="1200" baseline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algn="r"/>
            <a:endParaRPr lang="en-US" sz="1600" b="0" i="0" kern="1200" baseline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algn="r"/>
            <a:endParaRPr lang="en-US" sz="1600" b="0" i="0" kern="1200" baseline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algn="r"/>
            <a:endParaRPr lang="cs-CZ" sz="1600" b="1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Flowchart: Manual Input 5"/>
          <p:cNvSpPr/>
          <p:nvPr userDrawn="1"/>
        </p:nvSpPr>
        <p:spPr>
          <a:xfrm rot="12300000" flipH="1" flipV="1">
            <a:off x="9640377" y="-236790"/>
            <a:ext cx="3256594" cy="401564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1 w 10017"/>
              <a:gd name="connsiteY3" fmla="*/ 8732 h 12968"/>
              <a:gd name="connsiteX4" fmla="*/ 0 w 10017"/>
              <a:gd name="connsiteY4" fmla="*/ 4968 h 12968"/>
              <a:gd name="connsiteX0" fmla="*/ 0 w 10026"/>
              <a:gd name="connsiteY0" fmla="*/ 4968 h 9852"/>
              <a:gd name="connsiteX1" fmla="*/ 10017 w 10026"/>
              <a:gd name="connsiteY1" fmla="*/ 0 h 9852"/>
              <a:gd name="connsiteX2" fmla="*/ 10025 w 10026"/>
              <a:gd name="connsiteY2" fmla="*/ 9852 h 9852"/>
              <a:gd name="connsiteX3" fmla="*/ 151 w 10026"/>
              <a:gd name="connsiteY3" fmla="*/ 8732 h 9852"/>
              <a:gd name="connsiteX4" fmla="*/ 0 w 10026"/>
              <a:gd name="connsiteY4" fmla="*/ 4968 h 9852"/>
              <a:gd name="connsiteX0" fmla="*/ 3480 w 9850"/>
              <a:gd name="connsiteY0" fmla="*/ 1204 h 10000"/>
              <a:gd name="connsiteX1" fmla="*/ 9841 w 9850"/>
              <a:gd name="connsiteY1" fmla="*/ 0 h 10000"/>
              <a:gd name="connsiteX2" fmla="*/ 9849 w 9850"/>
              <a:gd name="connsiteY2" fmla="*/ 10000 h 10000"/>
              <a:gd name="connsiteX3" fmla="*/ 1 w 9850"/>
              <a:gd name="connsiteY3" fmla="*/ 8863 h 10000"/>
              <a:gd name="connsiteX4" fmla="*/ 3480 w 9850"/>
              <a:gd name="connsiteY4" fmla="*/ 1204 h 10000"/>
              <a:gd name="connsiteX0" fmla="*/ 2020 w 8487"/>
              <a:gd name="connsiteY0" fmla="*/ 1204 h 10000"/>
              <a:gd name="connsiteX1" fmla="*/ 8478 w 8487"/>
              <a:gd name="connsiteY1" fmla="*/ 0 h 10000"/>
              <a:gd name="connsiteX2" fmla="*/ 8486 w 8487"/>
              <a:gd name="connsiteY2" fmla="*/ 10000 h 10000"/>
              <a:gd name="connsiteX3" fmla="*/ 1 w 8487"/>
              <a:gd name="connsiteY3" fmla="*/ 8990 h 10000"/>
              <a:gd name="connsiteX4" fmla="*/ 2020 w 8487"/>
              <a:gd name="connsiteY4" fmla="*/ 1204 h 10000"/>
              <a:gd name="connsiteX0" fmla="*/ 2380 w 9989"/>
              <a:gd name="connsiteY0" fmla="*/ 1204 h 9928"/>
              <a:gd name="connsiteX1" fmla="*/ 9989 w 9989"/>
              <a:gd name="connsiteY1" fmla="*/ 0 h 9928"/>
              <a:gd name="connsiteX2" fmla="*/ 9351 w 9989"/>
              <a:gd name="connsiteY2" fmla="*/ 9928 h 9928"/>
              <a:gd name="connsiteX3" fmla="*/ 1 w 9989"/>
              <a:gd name="connsiteY3" fmla="*/ 8990 h 9928"/>
              <a:gd name="connsiteX4" fmla="*/ 2380 w 9989"/>
              <a:gd name="connsiteY4" fmla="*/ 1204 h 9928"/>
              <a:gd name="connsiteX0" fmla="*/ 2383 w 9361"/>
              <a:gd name="connsiteY0" fmla="*/ 9 h 8796"/>
              <a:gd name="connsiteX1" fmla="*/ 9319 w 9361"/>
              <a:gd name="connsiteY1" fmla="*/ 0 h 8796"/>
              <a:gd name="connsiteX2" fmla="*/ 9361 w 9361"/>
              <a:gd name="connsiteY2" fmla="*/ 8796 h 8796"/>
              <a:gd name="connsiteX3" fmla="*/ 1 w 9361"/>
              <a:gd name="connsiteY3" fmla="*/ 7851 h 8796"/>
              <a:gd name="connsiteX4" fmla="*/ 2383 w 9361"/>
              <a:gd name="connsiteY4" fmla="*/ 9 h 8796"/>
              <a:gd name="connsiteX0" fmla="*/ 2961 w 10415"/>
              <a:gd name="connsiteY0" fmla="*/ 10 h 10149"/>
              <a:gd name="connsiteX1" fmla="*/ 10370 w 10415"/>
              <a:gd name="connsiteY1" fmla="*/ 0 h 10149"/>
              <a:gd name="connsiteX2" fmla="*/ 10415 w 10415"/>
              <a:gd name="connsiteY2" fmla="*/ 10000 h 10149"/>
              <a:gd name="connsiteX3" fmla="*/ 0 w 10415"/>
              <a:gd name="connsiteY3" fmla="*/ 10149 h 10149"/>
              <a:gd name="connsiteX4" fmla="*/ 2961 w 10415"/>
              <a:gd name="connsiteY4" fmla="*/ 10 h 10149"/>
              <a:gd name="connsiteX0" fmla="*/ 2823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823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1 w 10415"/>
              <a:gd name="connsiteY0" fmla="*/ 0 h 10160"/>
              <a:gd name="connsiteX1" fmla="*/ 10370 w 10415"/>
              <a:gd name="connsiteY1" fmla="*/ 11 h 10160"/>
              <a:gd name="connsiteX2" fmla="*/ 10415 w 10415"/>
              <a:gd name="connsiteY2" fmla="*/ 10011 h 10160"/>
              <a:gd name="connsiteX3" fmla="*/ 0 w 10415"/>
              <a:gd name="connsiteY3" fmla="*/ 10160 h 10160"/>
              <a:gd name="connsiteX4" fmla="*/ 2781 w 10415"/>
              <a:gd name="connsiteY4" fmla="*/ 0 h 10160"/>
              <a:gd name="connsiteX0" fmla="*/ 2862 w 10496"/>
              <a:gd name="connsiteY0" fmla="*/ 0 h 10136"/>
              <a:gd name="connsiteX1" fmla="*/ 10451 w 10496"/>
              <a:gd name="connsiteY1" fmla="*/ 11 h 10136"/>
              <a:gd name="connsiteX2" fmla="*/ 10496 w 10496"/>
              <a:gd name="connsiteY2" fmla="*/ 10011 h 10136"/>
              <a:gd name="connsiteX3" fmla="*/ 0 w 10496"/>
              <a:gd name="connsiteY3" fmla="*/ 10136 h 10136"/>
              <a:gd name="connsiteX4" fmla="*/ 2862 w 10496"/>
              <a:gd name="connsiteY4" fmla="*/ 0 h 10136"/>
              <a:gd name="connsiteX0" fmla="*/ 4008 w 11642"/>
              <a:gd name="connsiteY0" fmla="*/ 12 h 10148"/>
              <a:gd name="connsiteX1" fmla="*/ 11597 w 11642"/>
              <a:gd name="connsiteY1" fmla="*/ 23 h 10148"/>
              <a:gd name="connsiteX2" fmla="*/ 11642 w 11642"/>
              <a:gd name="connsiteY2" fmla="*/ 10023 h 10148"/>
              <a:gd name="connsiteX3" fmla="*/ 1146 w 11642"/>
              <a:gd name="connsiteY3" fmla="*/ 10148 h 10148"/>
              <a:gd name="connsiteX4" fmla="*/ 269 w 11642"/>
              <a:gd name="connsiteY4" fmla="*/ 1400 h 10148"/>
              <a:gd name="connsiteX5" fmla="*/ 4008 w 11642"/>
              <a:gd name="connsiteY5" fmla="*/ 12 h 10148"/>
              <a:gd name="connsiteX0" fmla="*/ 4008 w 11642"/>
              <a:gd name="connsiteY0" fmla="*/ 835 h 10971"/>
              <a:gd name="connsiteX1" fmla="*/ 6556 w 11642"/>
              <a:gd name="connsiteY1" fmla="*/ 0 h 10971"/>
              <a:gd name="connsiteX2" fmla="*/ 11642 w 11642"/>
              <a:gd name="connsiteY2" fmla="*/ 10846 h 10971"/>
              <a:gd name="connsiteX3" fmla="*/ 1146 w 11642"/>
              <a:gd name="connsiteY3" fmla="*/ 10971 h 10971"/>
              <a:gd name="connsiteX4" fmla="*/ 269 w 11642"/>
              <a:gd name="connsiteY4" fmla="*/ 2223 h 10971"/>
              <a:gd name="connsiteX5" fmla="*/ 4008 w 11642"/>
              <a:gd name="connsiteY5" fmla="*/ 835 h 10971"/>
              <a:gd name="connsiteX0" fmla="*/ 4008 w 15351"/>
              <a:gd name="connsiteY0" fmla="*/ 835 h 10971"/>
              <a:gd name="connsiteX1" fmla="*/ 6556 w 15351"/>
              <a:gd name="connsiteY1" fmla="*/ 0 h 10971"/>
              <a:gd name="connsiteX2" fmla="*/ 15351 w 15351"/>
              <a:gd name="connsiteY2" fmla="*/ 9159 h 10971"/>
              <a:gd name="connsiteX3" fmla="*/ 1146 w 15351"/>
              <a:gd name="connsiteY3" fmla="*/ 10971 h 10971"/>
              <a:gd name="connsiteX4" fmla="*/ 269 w 15351"/>
              <a:gd name="connsiteY4" fmla="*/ 2223 h 10971"/>
              <a:gd name="connsiteX5" fmla="*/ 4008 w 15351"/>
              <a:gd name="connsiteY5" fmla="*/ 835 h 10971"/>
              <a:gd name="connsiteX0" fmla="*/ 3780 w 15123"/>
              <a:gd name="connsiteY0" fmla="*/ 835 h 10445"/>
              <a:gd name="connsiteX1" fmla="*/ 6328 w 15123"/>
              <a:gd name="connsiteY1" fmla="*/ 0 h 10445"/>
              <a:gd name="connsiteX2" fmla="*/ 15123 w 15123"/>
              <a:gd name="connsiteY2" fmla="*/ 9159 h 10445"/>
              <a:gd name="connsiteX3" fmla="*/ 4663 w 15123"/>
              <a:gd name="connsiteY3" fmla="*/ 10445 h 10445"/>
              <a:gd name="connsiteX4" fmla="*/ 41 w 15123"/>
              <a:gd name="connsiteY4" fmla="*/ 2223 h 10445"/>
              <a:gd name="connsiteX5" fmla="*/ 3780 w 15123"/>
              <a:gd name="connsiteY5" fmla="*/ 835 h 10445"/>
              <a:gd name="connsiteX0" fmla="*/ 3788 w 15131"/>
              <a:gd name="connsiteY0" fmla="*/ 835 h 10445"/>
              <a:gd name="connsiteX1" fmla="*/ 6336 w 15131"/>
              <a:gd name="connsiteY1" fmla="*/ 0 h 10445"/>
              <a:gd name="connsiteX2" fmla="*/ 15131 w 15131"/>
              <a:gd name="connsiteY2" fmla="*/ 9159 h 10445"/>
              <a:gd name="connsiteX3" fmla="*/ 4671 w 15131"/>
              <a:gd name="connsiteY3" fmla="*/ 10445 h 10445"/>
              <a:gd name="connsiteX4" fmla="*/ 49 w 15131"/>
              <a:gd name="connsiteY4" fmla="*/ 2223 h 10445"/>
              <a:gd name="connsiteX5" fmla="*/ 3788 w 15131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44 w 15087"/>
              <a:gd name="connsiteY0" fmla="*/ 835 h 10445"/>
              <a:gd name="connsiteX1" fmla="*/ 6292 w 15087"/>
              <a:gd name="connsiteY1" fmla="*/ 0 h 10445"/>
              <a:gd name="connsiteX2" fmla="*/ 15087 w 15087"/>
              <a:gd name="connsiteY2" fmla="*/ 9159 h 10445"/>
              <a:gd name="connsiteX3" fmla="*/ 4627 w 15087"/>
              <a:gd name="connsiteY3" fmla="*/ 10445 h 10445"/>
              <a:gd name="connsiteX4" fmla="*/ 5 w 15087"/>
              <a:gd name="connsiteY4" fmla="*/ 2223 h 10445"/>
              <a:gd name="connsiteX5" fmla="*/ 3744 w 15087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217"/>
              <a:gd name="connsiteY0" fmla="*/ 2150 h 10445"/>
              <a:gd name="connsiteX1" fmla="*/ 6422 w 15217"/>
              <a:gd name="connsiteY1" fmla="*/ 0 h 10445"/>
              <a:gd name="connsiteX2" fmla="*/ 15217 w 15217"/>
              <a:gd name="connsiteY2" fmla="*/ 9159 h 10445"/>
              <a:gd name="connsiteX3" fmla="*/ 4757 w 15217"/>
              <a:gd name="connsiteY3" fmla="*/ 10445 h 10445"/>
              <a:gd name="connsiteX4" fmla="*/ 0 w 15217"/>
              <a:gd name="connsiteY4" fmla="*/ 2150 h 10445"/>
              <a:gd name="connsiteX0" fmla="*/ 0 w 17652"/>
              <a:gd name="connsiteY0" fmla="*/ 2150 h 11876"/>
              <a:gd name="connsiteX1" fmla="*/ 6422 w 17652"/>
              <a:gd name="connsiteY1" fmla="*/ 0 h 11876"/>
              <a:gd name="connsiteX2" fmla="*/ 17652 w 17652"/>
              <a:gd name="connsiteY2" fmla="*/ 11876 h 11876"/>
              <a:gd name="connsiteX3" fmla="*/ 4757 w 17652"/>
              <a:gd name="connsiteY3" fmla="*/ 10445 h 11876"/>
              <a:gd name="connsiteX4" fmla="*/ 0 w 17652"/>
              <a:gd name="connsiteY4" fmla="*/ 2150 h 11876"/>
              <a:gd name="connsiteX0" fmla="*/ 0 w 17652"/>
              <a:gd name="connsiteY0" fmla="*/ 2150 h 15576"/>
              <a:gd name="connsiteX1" fmla="*/ 6422 w 17652"/>
              <a:gd name="connsiteY1" fmla="*/ 0 h 15576"/>
              <a:gd name="connsiteX2" fmla="*/ 17652 w 17652"/>
              <a:gd name="connsiteY2" fmla="*/ 11876 h 15576"/>
              <a:gd name="connsiteX3" fmla="*/ 7815 w 17652"/>
              <a:gd name="connsiteY3" fmla="*/ 15576 h 15576"/>
              <a:gd name="connsiteX4" fmla="*/ 0 w 17652"/>
              <a:gd name="connsiteY4" fmla="*/ 2150 h 15576"/>
              <a:gd name="connsiteX0" fmla="*/ 0 w 17781"/>
              <a:gd name="connsiteY0" fmla="*/ 2153 h 15576"/>
              <a:gd name="connsiteX1" fmla="*/ 6551 w 17781"/>
              <a:gd name="connsiteY1" fmla="*/ 0 h 15576"/>
              <a:gd name="connsiteX2" fmla="*/ 17781 w 17781"/>
              <a:gd name="connsiteY2" fmla="*/ 11876 h 15576"/>
              <a:gd name="connsiteX3" fmla="*/ 7944 w 17781"/>
              <a:gd name="connsiteY3" fmla="*/ 15576 h 15576"/>
              <a:gd name="connsiteX4" fmla="*/ 0 w 17781"/>
              <a:gd name="connsiteY4" fmla="*/ 2153 h 15576"/>
              <a:gd name="connsiteX0" fmla="*/ 0 w 17781"/>
              <a:gd name="connsiteY0" fmla="*/ 2153 h 15417"/>
              <a:gd name="connsiteX1" fmla="*/ 6551 w 17781"/>
              <a:gd name="connsiteY1" fmla="*/ 0 h 15417"/>
              <a:gd name="connsiteX2" fmla="*/ 17781 w 17781"/>
              <a:gd name="connsiteY2" fmla="*/ 11876 h 15417"/>
              <a:gd name="connsiteX3" fmla="*/ 8247 w 17781"/>
              <a:gd name="connsiteY3" fmla="*/ 15417 h 15417"/>
              <a:gd name="connsiteX4" fmla="*/ 0 w 17781"/>
              <a:gd name="connsiteY4" fmla="*/ 2153 h 15417"/>
              <a:gd name="connsiteX0" fmla="*/ 0 w 18022"/>
              <a:gd name="connsiteY0" fmla="*/ 1313 h 15417"/>
              <a:gd name="connsiteX1" fmla="*/ 6792 w 18022"/>
              <a:gd name="connsiteY1" fmla="*/ 0 h 15417"/>
              <a:gd name="connsiteX2" fmla="*/ 18022 w 18022"/>
              <a:gd name="connsiteY2" fmla="*/ 11876 h 15417"/>
              <a:gd name="connsiteX3" fmla="*/ 8488 w 18022"/>
              <a:gd name="connsiteY3" fmla="*/ 15417 h 15417"/>
              <a:gd name="connsiteX4" fmla="*/ 0 w 18022"/>
              <a:gd name="connsiteY4" fmla="*/ 1313 h 15417"/>
              <a:gd name="connsiteX0" fmla="*/ 0 w 18022"/>
              <a:gd name="connsiteY0" fmla="*/ 1313 h 15420"/>
              <a:gd name="connsiteX1" fmla="*/ 6792 w 18022"/>
              <a:gd name="connsiteY1" fmla="*/ 0 h 15420"/>
              <a:gd name="connsiteX2" fmla="*/ 18022 w 18022"/>
              <a:gd name="connsiteY2" fmla="*/ 11876 h 15420"/>
              <a:gd name="connsiteX3" fmla="*/ 8390 w 18022"/>
              <a:gd name="connsiteY3" fmla="*/ 15420 h 15420"/>
              <a:gd name="connsiteX4" fmla="*/ 0 w 18022"/>
              <a:gd name="connsiteY4" fmla="*/ 1313 h 15420"/>
              <a:gd name="connsiteX0" fmla="*/ 0 w 18077"/>
              <a:gd name="connsiteY0" fmla="*/ 1313 h 15420"/>
              <a:gd name="connsiteX1" fmla="*/ 6792 w 18077"/>
              <a:gd name="connsiteY1" fmla="*/ 0 h 15420"/>
              <a:gd name="connsiteX2" fmla="*/ 18077 w 18077"/>
              <a:gd name="connsiteY2" fmla="*/ 11828 h 15420"/>
              <a:gd name="connsiteX3" fmla="*/ 8390 w 18077"/>
              <a:gd name="connsiteY3" fmla="*/ 15420 h 15420"/>
              <a:gd name="connsiteX4" fmla="*/ 0 w 18077"/>
              <a:gd name="connsiteY4" fmla="*/ 1313 h 15420"/>
              <a:gd name="connsiteX0" fmla="*/ 0 w 18077"/>
              <a:gd name="connsiteY0" fmla="*/ 1290 h 15397"/>
              <a:gd name="connsiteX1" fmla="*/ 6813 w 18077"/>
              <a:gd name="connsiteY1" fmla="*/ 0 h 15397"/>
              <a:gd name="connsiteX2" fmla="*/ 18077 w 18077"/>
              <a:gd name="connsiteY2" fmla="*/ 11805 h 15397"/>
              <a:gd name="connsiteX3" fmla="*/ 8390 w 18077"/>
              <a:gd name="connsiteY3" fmla="*/ 15397 h 15397"/>
              <a:gd name="connsiteX4" fmla="*/ 0 w 18077"/>
              <a:gd name="connsiteY4" fmla="*/ 1290 h 15397"/>
              <a:gd name="connsiteX0" fmla="*/ 0 w 18077"/>
              <a:gd name="connsiteY0" fmla="*/ 600 h 14707"/>
              <a:gd name="connsiteX1" fmla="*/ 8001 w 18077"/>
              <a:gd name="connsiteY1" fmla="*/ 0 h 14707"/>
              <a:gd name="connsiteX2" fmla="*/ 18077 w 18077"/>
              <a:gd name="connsiteY2" fmla="*/ 11115 h 14707"/>
              <a:gd name="connsiteX3" fmla="*/ 8390 w 18077"/>
              <a:gd name="connsiteY3" fmla="*/ 14707 h 14707"/>
              <a:gd name="connsiteX4" fmla="*/ 0 w 18077"/>
              <a:gd name="connsiteY4" fmla="*/ 600 h 14707"/>
              <a:gd name="connsiteX0" fmla="*/ 0 w 17804"/>
              <a:gd name="connsiteY0" fmla="*/ 600 h 14707"/>
              <a:gd name="connsiteX1" fmla="*/ 8001 w 17804"/>
              <a:gd name="connsiteY1" fmla="*/ 0 h 14707"/>
              <a:gd name="connsiteX2" fmla="*/ 17804 w 17804"/>
              <a:gd name="connsiteY2" fmla="*/ 11255 h 14707"/>
              <a:gd name="connsiteX3" fmla="*/ 8390 w 17804"/>
              <a:gd name="connsiteY3" fmla="*/ 14707 h 14707"/>
              <a:gd name="connsiteX4" fmla="*/ 0 w 17804"/>
              <a:gd name="connsiteY4" fmla="*/ 600 h 14707"/>
              <a:gd name="connsiteX0" fmla="*/ 0 w 17804"/>
              <a:gd name="connsiteY0" fmla="*/ 600 h 14859"/>
              <a:gd name="connsiteX1" fmla="*/ 8001 w 17804"/>
              <a:gd name="connsiteY1" fmla="*/ 0 h 14859"/>
              <a:gd name="connsiteX2" fmla="*/ 17804 w 17804"/>
              <a:gd name="connsiteY2" fmla="*/ 11255 h 14859"/>
              <a:gd name="connsiteX3" fmla="*/ 7979 w 17804"/>
              <a:gd name="connsiteY3" fmla="*/ 14859 h 14859"/>
              <a:gd name="connsiteX4" fmla="*/ 0 w 17804"/>
              <a:gd name="connsiteY4" fmla="*/ 600 h 14859"/>
              <a:gd name="connsiteX0" fmla="*/ 0 w 16606"/>
              <a:gd name="connsiteY0" fmla="*/ 2043 h 14859"/>
              <a:gd name="connsiteX1" fmla="*/ 6803 w 16606"/>
              <a:gd name="connsiteY1" fmla="*/ 0 h 14859"/>
              <a:gd name="connsiteX2" fmla="*/ 16606 w 16606"/>
              <a:gd name="connsiteY2" fmla="*/ 11255 h 14859"/>
              <a:gd name="connsiteX3" fmla="*/ 6781 w 16606"/>
              <a:gd name="connsiteY3" fmla="*/ 14859 h 14859"/>
              <a:gd name="connsiteX4" fmla="*/ 0 w 16606"/>
              <a:gd name="connsiteY4" fmla="*/ 2043 h 14859"/>
              <a:gd name="connsiteX0" fmla="*/ 0 w 16285"/>
              <a:gd name="connsiteY0" fmla="*/ 1897 h 14859"/>
              <a:gd name="connsiteX1" fmla="*/ 6482 w 16285"/>
              <a:gd name="connsiteY1" fmla="*/ 0 h 14859"/>
              <a:gd name="connsiteX2" fmla="*/ 16285 w 16285"/>
              <a:gd name="connsiteY2" fmla="*/ 11255 h 14859"/>
              <a:gd name="connsiteX3" fmla="*/ 6460 w 16285"/>
              <a:gd name="connsiteY3" fmla="*/ 14859 h 14859"/>
              <a:gd name="connsiteX4" fmla="*/ 0 w 16285"/>
              <a:gd name="connsiteY4" fmla="*/ 1897 h 14859"/>
              <a:gd name="connsiteX0" fmla="*/ 0 w 16285"/>
              <a:gd name="connsiteY0" fmla="*/ 1902 h 14864"/>
              <a:gd name="connsiteX1" fmla="*/ 6915 w 16285"/>
              <a:gd name="connsiteY1" fmla="*/ 0 h 14864"/>
              <a:gd name="connsiteX2" fmla="*/ 16285 w 16285"/>
              <a:gd name="connsiteY2" fmla="*/ 11260 h 14864"/>
              <a:gd name="connsiteX3" fmla="*/ 6460 w 16285"/>
              <a:gd name="connsiteY3" fmla="*/ 14864 h 14864"/>
              <a:gd name="connsiteX4" fmla="*/ 0 w 16285"/>
              <a:gd name="connsiteY4" fmla="*/ 1902 h 14864"/>
              <a:gd name="connsiteX0" fmla="*/ 0 w 16001"/>
              <a:gd name="connsiteY0" fmla="*/ 1902 h 14864"/>
              <a:gd name="connsiteX1" fmla="*/ 6915 w 16001"/>
              <a:gd name="connsiteY1" fmla="*/ 0 h 14864"/>
              <a:gd name="connsiteX2" fmla="*/ 16001 w 16001"/>
              <a:gd name="connsiteY2" fmla="*/ 11452 h 14864"/>
              <a:gd name="connsiteX3" fmla="*/ 6460 w 16001"/>
              <a:gd name="connsiteY3" fmla="*/ 14864 h 14864"/>
              <a:gd name="connsiteX4" fmla="*/ 0 w 16001"/>
              <a:gd name="connsiteY4" fmla="*/ 1902 h 14864"/>
              <a:gd name="connsiteX0" fmla="*/ 0 w 16001"/>
              <a:gd name="connsiteY0" fmla="*/ 1902 h 14787"/>
              <a:gd name="connsiteX1" fmla="*/ 6915 w 16001"/>
              <a:gd name="connsiteY1" fmla="*/ 0 h 14787"/>
              <a:gd name="connsiteX2" fmla="*/ 16001 w 16001"/>
              <a:gd name="connsiteY2" fmla="*/ 11452 h 14787"/>
              <a:gd name="connsiteX3" fmla="*/ 6011 w 16001"/>
              <a:gd name="connsiteY3" fmla="*/ 14787 h 14787"/>
              <a:gd name="connsiteX4" fmla="*/ 0 w 16001"/>
              <a:gd name="connsiteY4" fmla="*/ 1902 h 14787"/>
              <a:gd name="connsiteX0" fmla="*/ 0 w 16001"/>
              <a:gd name="connsiteY0" fmla="*/ 4226 h 17111"/>
              <a:gd name="connsiteX1" fmla="*/ 6902 w 16001"/>
              <a:gd name="connsiteY1" fmla="*/ 0 h 17111"/>
              <a:gd name="connsiteX2" fmla="*/ 16001 w 16001"/>
              <a:gd name="connsiteY2" fmla="*/ 13776 h 17111"/>
              <a:gd name="connsiteX3" fmla="*/ 6011 w 16001"/>
              <a:gd name="connsiteY3" fmla="*/ 17111 h 17111"/>
              <a:gd name="connsiteX4" fmla="*/ 0 w 16001"/>
              <a:gd name="connsiteY4" fmla="*/ 4226 h 17111"/>
              <a:gd name="connsiteX0" fmla="*/ 3352 w 19353"/>
              <a:gd name="connsiteY0" fmla="*/ 4226 h 17111"/>
              <a:gd name="connsiteX1" fmla="*/ 1 w 19353"/>
              <a:gd name="connsiteY1" fmla="*/ 3507 h 17111"/>
              <a:gd name="connsiteX2" fmla="*/ 10254 w 19353"/>
              <a:gd name="connsiteY2" fmla="*/ 0 h 17111"/>
              <a:gd name="connsiteX3" fmla="*/ 19353 w 19353"/>
              <a:gd name="connsiteY3" fmla="*/ 13776 h 17111"/>
              <a:gd name="connsiteX4" fmla="*/ 9363 w 19353"/>
              <a:gd name="connsiteY4" fmla="*/ 17111 h 17111"/>
              <a:gd name="connsiteX5" fmla="*/ 3352 w 19353"/>
              <a:gd name="connsiteY5" fmla="*/ 4226 h 17111"/>
              <a:gd name="connsiteX0" fmla="*/ 4901 w 19353"/>
              <a:gd name="connsiteY0" fmla="*/ 16483 h 17111"/>
              <a:gd name="connsiteX1" fmla="*/ 1 w 19353"/>
              <a:gd name="connsiteY1" fmla="*/ 3507 h 17111"/>
              <a:gd name="connsiteX2" fmla="*/ 10254 w 19353"/>
              <a:gd name="connsiteY2" fmla="*/ 0 h 17111"/>
              <a:gd name="connsiteX3" fmla="*/ 19353 w 19353"/>
              <a:gd name="connsiteY3" fmla="*/ 13776 h 17111"/>
              <a:gd name="connsiteX4" fmla="*/ 9363 w 19353"/>
              <a:gd name="connsiteY4" fmla="*/ 17111 h 17111"/>
              <a:gd name="connsiteX5" fmla="*/ 4901 w 19353"/>
              <a:gd name="connsiteY5" fmla="*/ 16483 h 17111"/>
              <a:gd name="connsiteX0" fmla="*/ 4774 w 19226"/>
              <a:gd name="connsiteY0" fmla="*/ 16483 h 17111"/>
              <a:gd name="connsiteX1" fmla="*/ 1 w 19226"/>
              <a:gd name="connsiteY1" fmla="*/ 3464 h 17111"/>
              <a:gd name="connsiteX2" fmla="*/ 10127 w 19226"/>
              <a:gd name="connsiteY2" fmla="*/ 0 h 17111"/>
              <a:gd name="connsiteX3" fmla="*/ 19226 w 19226"/>
              <a:gd name="connsiteY3" fmla="*/ 13776 h 17111"/>
              <a:gd name="connsiteX4" fmla="*/ 9236 w 19226"/>
              <a:gd name="connsiteY4" fmla="*/ 17111 h 17111"/>
              <a:gd name="connsiteX5" fmla="*/ 4774 w 19226"/>
              <a:gd name="connsiteY5" fmla="*/ 16483 h 17111"/>
              <a:gd name="connsiteX0" fmla="*/ 4825 w 19226"/>
              <a:gd name="connsiteY0" fmla="*/ 16466 h 17111"/>
              <a:gd name="connsiteX1" fmla="*/ 1 w 19226"/>
              <a:gd name="connsiteY1" fmla="*/ 3464 h 17111"/>
              <a:gd name="connsiteX2" fmla="*/ 10127 w 19226"/>
              <a:gd name="connsiteY2" fmla="*/ 0 h 17111"/>
              <a:gd name="connsiteX3" fmla="*/ 19226 w 19226"/>
              <a:gd name="connsiteY3" fmla="*/ 13776 h 17111"/>
              <a:gd name="connsiteX4" fmla="*/ 9236 w 19226"/>
              <a:gd name="connsiteY4" fmla="*/ 17111 h 17111"/>
              <a:gd name="connsiteX5" fmla="*/ 4825 w 19226"/>
              <a:gd name="connsiteY5" fmla="*/ 16466 h 17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6" h="17111">
                <a:moveTo>
                  <a:pt x="4825" y="16466"/>
                </a:moveTo>
                <a:cubicBezTo>
                  <a:pt x="4896" y="16443"/>
                  <a:pt x="-70" y="3487"/>
                  <a:pt x="1" y="3464"/>
                </a:cubicBezTo>
                <a:lnTo>
                  <a:pt x="10127" y="0"/>
                </a:lnTo>
                <a:lnTo>
                  <a:pt x="19226" y="13776"/>
                </a:lnTo>
                <a:lnTo>
                  <a:pt x="9236" y="17111"/>
                </a:lnTo>
                <a:lnTo>
                  <a:pt x="4825" y="16466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908" t="617" r="35129" b="269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691546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Final Slide">
    <p:bg>
      <p:bgPr>
        <a:gradFill>
          <a:gsLst>
            <a:gs pos="0">
              <a:schemeClr val="bg1"/>
            </a:gs>
            <a:gs pos="74000">
              <a:schemeClr val="tx2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752" y="-15582"/>
            <a:ext cx="10329802" cy="6873582"/>
          </a:xfrm>
          <a:prstGeom prst="rect">
            <a:avLst/>
          </a:prstGeom>
        </p:spPr>
      </p:pic>
      <p:sp>
        <p:nvSpPr>
          <p:cNvPr id="6" name="Flowchart: Manual Input 5"/>
          <p:cNvSpPr/>
          <p:nvPr userDrawn="1"/>
        </p:nvSpPr>
        <p:spPr>
          <a:xfrm rot="5400000" flipV="1">
            <a:off x="7209634" y="1881806"/>
            <a:ext cx="6875828" cy="308890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9 w 10017"/>
              <a:gd name="connsiteY2" fmla="*/ 12942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26"/>
              <a:gd name="connsiteY0" fmla="*/ 4994 h 12994"/>
              <a:gd name="connsiteX1" fmla="*/ 10026 w 10026"/>
              <a:gd name="connsiteY1" fmla="*/ 0 h 12994"/>
              <a:gd name="connsiteX2" fmla="*/ 10009 w 10026"/>
              <a:gd name="connsiteY2" fmla="*/ 12968 h 12994"/>
              <a:gd name="connsiteX3" fmla="*/ 0 w 10026"/>
              <a:gd name="connsiteY3" fmla="*/ 12994 h 12994"/>
              <a:gd name="connsiteX4" fmla="*/ 0 w 10026"/>
              <a:gd name="connsiteY4" fmla="*/ 4994 h 12994"/>
              <a:gd name="connsiteX0" fmla="*/ 0 w 10026"/>
              <a:gd name="connsiteY0" fmla="*/ 4994 h 12994"/>
              <a:gd name="connsiteX1" fmla="*/ 10026 w 10026"/>
              <a:gd name="connsiteY1" fmla="*/ 0 h 12994"/>
              <a:gd name="connsiteX2" fmla="*/ 10009 w 10026"/>
              <a:gd name="connsiteY2" fmla="*/ 12968 h 12994"/>
              <a:gd name="connsiteX3" fmla="*/ 0 w 10026"/>
              <a:gd name="connsiteY3" fmla="*/ 12994 h 12994"/>
              <a:gd name="connsiteX4" fmla="*/ 0 w 10026"/>
              <a:gd name="connsiteY4" fmla="*/ 4994 h 12994"/>
              <a:gd name="connsiteX0" fmla="*/ 0 w 10029"/>
              <a:gd name="connsiteY0" fmla="*/ 4994 h 12994"/>
              <a:gd name="connsiteX1" fmla="*/ 10026 w 10029"/>
              <a:gd name="connsiteY1" fmla="*/ 0 h 12994"/>
              <a:gd name="connsiteX2" fmla="*/ 10009 w 10029"/>
              <a:gd name="connsiteY2" fmla="*/ 12968 h 12994"/>
              <a:gd name="connsiteX3" fmla="*/ 0 w 10029"/>
              <a:gd name="connsiteY3" fmla="*/ 12994 h 12994"/>
              <a:gd name="connsiteX4" fmla="*/ 0 w 10029"/>
              <a:gd name="connsiteY4" fmla="*/ 4994 h 12994"/>
              <a:gd name="connsiteX0" fmla="*/ 0 w 10026"/>
              <a:gd name="connsiteY0" fmla="*/ 4994 h 12994"/>
              <a:gd name="connsiteX1" fmla="*/ 10026 w 10026"/>
              <a:gd name="connsiteY1" fmla="*/ 0 h 12994"/>
              <a:gd name="connsiteX2" fmla="*/ 10009 w 10026"/>
              <a:gd name="connsiteY2" fmla="*/ 12968 h 12994"/>
              <a:gd name="connsiteX3" fmla="*/ 0 w 10026"/>
              <a:gd name="connsiteY3" fmla="*/ 12994 h 12994"/>
              <a:gd name="connsiteX4" fmla="*/ 0 w 10026"/>
              <a:gd name="connsiteY4" fmla="*/ 4994 h 1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6" h="12994">
                <a:moveTo>
                  <a:pt x="0" y="4994"/>
                </a:moveTo>
                <a:lnTo>
                  <a:pt x="10026" y="0"/>
                </a:lnTo>
                <a:cubicBezTo>
                  <a:pt x="10029" y="4531"/>
                  <a:pt x="10015" y="8645"/>
                  <a:pt x="10009" y="12968"/>
                </a:cubicBezTo>
                <a:lnTo>
                  <a:pt x="0" y="12994"/>
                </a:lnTo>
                <a:lnTo>
                  <a:pt x="0" y="49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Nadpis 3"/>
          <p:cNvSpPr>
            <a:spLocks noGrp="1"/>
          </p:cNvSpPr>
          <p:nvPr>
            <p:ph type="title" hasCustomPrompt="1"/>
          </p:nvPr>
        </p:nvSpPr>
        <p:spPr>
          <a:xfrm>
            <a:off x="-22305" y="273109"/>
            <a:ext cx="10180701" cy="1269941"/>
          </a:xfrm>
        </p:spPr>
        <p:txBody>
          <a:bodyPr>
            <a:noAutofit/>
          </a:bodyPr>
          <a:lstStyle>
            <a:lvl1pPr algn="ctr">
              <a:defRPr sz="4000"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Thank You for your attention!</a:t>
            </a:r>
            <a:endParaRPr lang="cs-CZ" dirty="0"/>
          </a:p>
        </p:txBody>
      </p:sp>
      <p:pic>
        <p:nvPicPr>
          <p:cNvPr id="12" name="Obrázek 6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15" y="2925038"/>
            <a:ext cx="1904821" cy="938920"/>
          </a:xfrm>
          <a:prstGeom prst="rect">
            <a:avLst/>
          </a:prstGeom>
        </p:spPr>
      </p:pic>
      <p:sp>
        <p:nvSpPr>
          <p:cNvPr id="13" name="Zástupný symbol pro zápatí 4"/>
          <p:cNvSpPr txBox="1">
            <a:spLocks/>
          </p:cNvSpPr>
          <p:nvPr userDrawn="1"/>
        </p:nvSpPr>
        <p:spPr>
          <a:xfrm>
            <a:off x="9460992" y="3863958"/>
            <a:ext cx="2470645" cy="915306"/>
          </a:xfrm>
          <a:prstGeom prst="rect">
            <a:avLst/>
          </a:prstGeom>
        </p:spPr>
        <p:txBody>
          <a:bodyPr/>
          <a:lstStyle>
            <a:defPPr>
              <a:defRPr lang="cs-CZ"/>
            </a:defPPr>
            <a:lvl1pPr marL="0" algn="l" defTabSz="914400" rtl="0" eaLnBrk="1" latinLnBrk="0" hangingPunct="1"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Presentation by:</a:t>
            </a:r>
          </a:p>
          <a:p>
            <a:pPr algn="r"/>
            <a:br>
              <a:rPr lang="en-US" sz="1600" baseline="0">
                <a:latin typeface="Calibri" panose="020F0502020204030204" pitchFamily="34" charset="0"/>
              </a:rPr>
            </a:br>
            <a:endParaRPr lang="cs-CZ" sz="1600">
              <a:latin typeface="Calibri" panose="020F0502020204030204" pitchFamily="34" charset="0"/>
            </a:endParaRPr>
          </a:p>
        </p:txBody>
      </p:sp>
      <p:sp>
        <p:nvSpPr>
          <p:cNvPr id="14" name="Zástupný symbol pro zápatí 4"/>
          <p:cNvSpPr txBox="1">
            <a:spLocks/>
          </p:cNvSpPr>
          <p:nvPr userDrawn="1"/>
        </p:nvSpPr>
        <p:spPr>
          <a:xfrm>
            <a:off x="9577604" y="4930758"/>
            <a:ext cx="2354033" cy="360000"/>
          </a:xfrm>
          <a:prstGeom prst="rect">
            <a:avLst/>
          </a:prstGeom>
        </p:spPr>
        <p:txBody>
          <a:bodyPr/>
          <a:lstStyle>
            <a:defPPr>
              <a:defRPr lang="cs-CZ"/>
            </a:defPPr>
            <a:lvl1pPr marL="0" algn="l" defTabSz="914400" rtl="0" eaLnBrk="1" latinLnBrk="0" hangingPunct="1"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Headquaters</a:t>
            </a: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:</a:t>
            </a:r>
          </a:p>
          <a:p>
            <a:pPr algn="r"/>
            <a:r>
              <a:rPr lang="en-US" sz="1600" b="1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CN Group CZ s.r.o.</a:t>
            </a:r>
            <a:br>
              <a:rPr lang="en-US" sz="1600"/>
            </a:br>
            <a:r>
              <a:rPr lang="en-US" sz="1600" b="0" i="0" kern="1200" baseline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Ve</a:t>
            </a:r>
            <a:r>
              <a:rPr lang="en-US" sz="1600" b="0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600" b="0" i="0" kern="1200" baseline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Smečkách</a:t>
            </a:r>
            <a:r>
              <a:rPr lang="en-US" sz="1600" b="0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20</a:t>
            </a:r>
            <a:br>
              <a:rPr lang="en-US" sz="1600"/>
            </a:br>
            <a:r>
              <a:rPr lang="en-US" sz="1600" b="0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110 00 Prague 1</a:t>
            </a:r>
            <a:br>
              <a:rPr lang="en-US" sz="1600"/>
            </a:br>
            <a:r>
              <a:rPr lang="en-US" sz="1600" b="0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Czech Republic</a:t>
            </a:r>
          </a:p>
          <a:p>
            <a:pPr algn="r"/>
            <a:endParaRPr lang="en-US" sz="1600" b="0" i="0" kern="1200" baseline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800" b="1">
                <a:solidFill>
                  <a:schemeClr val="accent1"/>
                </a:solidFill>
                <a:latin typeface="Arial Black" panose="020B0A04020102020204" pitchFamily="34" charset="0"/>
              </a:rPr>
              <a:t>cngroup.dk</a:t>
            </a:r>
          </a:p>
          <a:p>
            <a:pPr algn="r"/>
            <a:endParaRPr lang="en-US" sz="1600" b="0" i="0" kern="1200" baseline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algn="r"/>
            <a:endParaRPr lang="en-US" sz="1600" b="0" i="0" kern="1200" baseline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algn="r"/>
            <a:endParaRPr lang="en-US" sz="1600" b="0" i="0" kern="1200" baseline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algn="r"/>
            <a:endParaRPr lang="cs-CZ" sz="1600" b="1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Flowchart: Manual Input 5"/>
          <p:cNvSpPr/>
          <p:nvPr userDrawn="1"/>
        </p:nvSpPr>
        <p:spPr>
          <a:xfrm rot="12300000" flipH="1" flipV="1">
            <a:off x="9640377" y="-236790"/>
            <a:ext cx="3256594" cy="401564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1 w 10017"/>
              <a:gd name="connsiteY3" fmla="*/ 8732 h 12968"/>
              <a:gd name="connsiteX4" fmla="*/ 0 w 10017"/>
              <a:gd name="connsiteY4" fmla="*/ 4968 h 12968"/>
              <a:gd name="connsiteX0" fmla="*/ 0 w 10026"/>
              <a:gd name="connsiteY0" fmla="*/ 4968 h 9852"/>
              <a:gd name="connsiteX1" fmla="*/ 10017 w 10026"/>
              <a:gd name="connsiteY1" fmla="*/ 0 h 9852"/>
              <a:gd name="connsiteX2" fmla="*/ 10025 w 10026"/>
              <a:gd name="connsiteY2" fmla="*/ 9852 h 9852"/>
              <a:gd name="connsiteX3" fmla="*/ 151 w 10026"/>
              <a:gd name="connsiteY3" fmla="*/ 8732 h 9852"/>
              <a:gd name="connsiteX4" fmla="*/ 0 w 10026"/>
              <a:gd name="connsiteY4" fmla="*/ 4968 h 9852"/>
              <a:gd name="connsiteX0" fmla="*/ 3480 w 9850"/>
              <a:gd name="connsiteY0" fmla="*/ 1204 h 10000"/>
              <a:gd name="connsiteX1" fmla="*/ 9841 w 9850"/>
              <a:gd name="connsiteY1" fmla="*/ 0 h 10000"/>
              <a:gd name="connsiteX2" fmla="*/ 9849 w 9850"/>
              <a:gd name="connsiteY2" fmla="*/ 10000 h 10000"/>
              <a:gd name="connsiteX3" fmla="*/ 1 w 9850"/>
              <a:gd name="connsiteY3" fmla="*/ 8863 h 10000"/>
              <a:gd name="connsiteX4" fmla="*/ 3480 w 9850"/>
              <a:gd name="connsiteY4" fmla="*/ 1204 h 10000"/>
              <a:gd name="connsiteX0" fmla="*/ 2020 w 8487"/>
              <a:gd name="connsiteY0" fmla="*/ 1204 h 10000"/>
              <a:gd name="connsiteX1" fmla="*/ 8478 w 8487"/>
              <a:gd name="connsiteY1" fmla="*/ 0 h 10000"/>
              <a:gd name="connsiteX2" fmla="*/ 8486 w 8487"/>
              <a:gd name="connsiteY2" fmla="*/ 10000 h 10000"/>
              <a:gd name="connsiteX3" fmla="*/ 1 w 8487"/>
              <a:gd name="connsiteY3" fmla="*/ 8990 h 10000"/>
              <a:gd name="connsiteX4" fmla="*/ 2020 w 8487"/>
              <a:gd name="connsiteY4" fmla="*/ 1204 h 10000"/>
              <a:gd name="connsiteX0" fmla="*/ 2380 w 9989"/>
              <a:gd name="connsiteY0" fmla="*/ 1204 h 9928"/>
              <a:gd name="connsiteX1" fmla="*/ 9989 w 9989"/>
              <a:gd name="connsiteY1" fmla="*/ 0 h 9928"/>
              <a:gd name="connsiteX2" fmla="*/ 9351 w 9989"/>
              <a:gd name="connsiteY2" fmla="*/ 9928 h 9928"/>
              <a:gd name="connsiteX3" fmla="*/ 1 w 9989"/>
              <a:gd name="connsiteY3" fmla="*/ 8990 h 9928"/>
              <a:gd name="connsiteX4" fmla="*/ 2380 w 9989"/>
              <a:gd name="connsiteY4" fmla="*/ 1204 h 9928"/>
              <a:gd name="connsiteX0" fmla="*/ 2383 w 9361"/>
              <a:gd name="connsiteY0" fmla="*/ 9 h 8796"/>
              <a:gd name="connsiteX1" fmla="*/ 9319 w 9361"/>
              <a:gd name="connsiteY1" fmla="*/ 0 h 8796"/>
              <a:gd name="connsiteX2" fmla="*/ 9361 w 9361"/>
              <a:gd name="connsiteY2" fmla="*/ 8796 h 8796"/>
              <a:gd name="connsiteX3" fmla="*/ 1 w 9361"/>
              <a:gd name="connsiteY3" fmla="*/ 7851 h 8796"/>
              <a:gd name="connsiteX4" fmla="*/ 2383 w 9361"/>
              <a:gd name="connsiteY4" fmla="*/ 9 h 8796"/>
              <a:gd name="connsiteX0" fmla="*/ 2961 w 10415"/>
              <a:gd name="connsiteY0" fmla="*/ 10 h 10149"/>
              <a:gd name="connsiteX1" fmla="*/ 10370 w 10415"/>
              <a:gd name="connsiteY1" fmla="*/ 0 h 10149"/>
              <a:gd name="connsiteX2" fmla="*/ 10415 w 10415"/>
              <a:gd name="connsiteY2" fmla="*/ 10000 h 10149"/>
              <a:gd name="connsiteX3" fmla="*/ 0 w 10415"/>
              <a:gd name="connsiteY3" fmla="*/ 10149 h 10149"/>
              <a:gd name="connsiteX4" fmla="*/ 2961 w 10415"/>
              <a:gd name="connsiteY4" fmla="*/ 10 h 10149"/>
              <a:gd name="connsiteX0" fmla="*/ 2823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823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1 w 10415"/>
              <a:gd name="connsiteY0" fmla="*/ 0 h 10160"/>
              <a:gd name="connsiteX1" fmla="*/ 10370 w 10415"/>
              <a:gd name="connsiteY1" fmla="*/ 11 h 10160"/>
              <a:gd name="connsiteX2" fmla="*/ 10415 w 10415"/>
              <a:gd name="connsiteY2" fmla="*/ 10011 h 10160"/>
              <a:gd name="connsiteX3" fmla="*/ 0 w 10415"/>
              <a:gd name="connsiteY3" fmla="*/ 10160 h 10160"/>
              <a:gd name="connsiteX4" fmla="*/ 2781 w 10415"/>
              <a:gd name="connsiteY4" fmla="*/ 0 h 10160"/>
              <a:gd name="connsiteX0" fmla="*/ 2862 w 10496"/>
              <a:gd name="connsiteY0" fmla="*/ 0 h 10136"/>
              <a:gd name="connsiteX1" fmla="*/ 10451 w 10496"/>
              <a:gd name="connsiteY1" fmla="*/ 11 h 10136"/>
              <a:gd name="connsiteX2" fmla="*/ 10496 w 10496"/>
              <a:gd name="connsiteY2" fmla="*/ 10011 h 10136"/>
              <a:gd name="connsiteX3" fmla="*/ 0 w 10496"/>
              <a:gd name="connsiteY3" fmla="*/ 10136 h 10136"/>
              <a:gd name="connsiteX4" fmla="*/ 2862 w 10496"/>
              <a:gd name="connsiteY4" fmla="*/ 0 h 10136"/>
              <a:gd name="connsiteX0" fmla="*/ 4008 w 11642"/>
              <a:gd name="connsiteY0" fmla="*/ 12 h 10148"/>
              <a:gd name="connsiteX1" fmla="*/ 11597 w 11642"/>
              <a:gd name="connsiteY1" fmla="*/ 23 h 10148"/>
              <a:gd name="connsiteX2" fmla="*/ 11642 w 11642"/>
              <a:gd name="connsiteY2" fmla="*/ 10023 h 10148"/>
              <a:gd name="connsiteX3" fmla="*/ 1146 w 11642"/>
              <a:gd name="connsiteY3" fmla="*/ 10148 h 10148"/>
              <a:gd name="connsiteX4" fmla="*/ 269 w 11642"/>
              <a:gd name="connsiteY4" fmla="*/ 1400 h 10148"/>
              <a:gd name="connsiteX5" fmla="*/ 4008 w 11642"/>
              <a:gd name="connsiteY5" fmla="*/ 12 h 10148"/>
              <a:gd name="connsiteX0" fmla="*/ 4008 w 11642"/>
              <a:gd name="connsiteY0" fmla="*/ 835 h 10971"/>
              <a:gd name="connsiteX1" fmla="*/ 6556 w 11642"/>
              <a:gd name="connsiteY1" fmla="*/ 0 h 10971"/>
              <a:gd name="connsiteX2" fmla="*/ 11642 w 11642"/>
              <a:gd name="connsiteY2" fmla="*/ 10846 h 10971"/>
              <a:gd name="connsiteX3" fmla="*/ 1146 w 11642"/>
              <a:gd name="connsiteY3" fmla="*/ 10971 h 10971"/>
              <a:gd name="connsiteX4" fmla="*/ 269 w 11642"/>
              <a:gd name="connsiteY4" fmla="*/ 2223 h 10971"/>
              <a:gd name="connsiteX5" fmla="*/ 4008 w 11642"/>
              <a:gd name="connsiteY5" fmla="*/ 835 h 10971"/>
              <a:gd name="connsiteX0" fmla="*/ 4008 w 15351"/>
              <a:gd name="connsiteY0" fmla="*/ 835 h 10971"/>
              <a:gd name="connsiteX1" fmla="*/ 6556 w 15351"/>
              <a:gd name="connsiteY1" fmla="*/ 0 h 10971"/>
              <a:gd name="connsiteX2" fmla="*/ 15351 w 15351"/>
              <a:gd name="connsiteY2" fmla="*/ 9159 h 10971"/>
              <a:gd name="connsiteX3" fmla="*/ 1146 w 15351"/>
              <a:gd name="connsiteY3" fmla="*/ 10971 h 10971"/>
              <a:gd name="connsiteX4" fmla="*/ 269 w 15351"/>
              <a:gd name="connsiteY4" fmla="*/ 2223 h 10971"/>
              <a:gd name="connsiteX5" fmla="*/ 4008 w 15351"/>
              <a:gd name="connsiteY5" fmla="*/ 835 h 10971"/>
              <a:gd name="connsiteX0" fmla="*/ 3780 w 15123"/>
              <a:gd name="connsiteY0" fmla="*/ 835 h 10445"/>
              <a:gd name="connsiteX1" fmla="*/ 6328 w 15123"/>
              <a:gd name="connsiteY1" fmla="*/ 0 h 10445"/>
              <a:gd name="connsiteX2" fmla="*/ 15123 w 15123"/>
              <a:gd name="connsiteY2" fmla="*/ 9159 h 10445"/>
              <a:gd name="connsiteX3" fmla="*/ 4663 w 15123"/>
              <a:gd name="connsiteY3" fmla="*/ 10445 h 10445"/>
              <a:gd name="connsiteX4" fmla="*/ 41 w 15123"/>
              <a:gd name="connsiteY4" fmla="*/ 2223 h 10445"/>
              <a:gd name="connsiteX5" fmla="*/ 3780 w 15123"/>
              <a:gd name="connsiteY5" fmla="*/ 835 h 10445"/>
              <a:gd name="connsiteX0" fmla="*/ 3788 w 15131"/>
              <a:gd name="connsiteY0" fmla="*/ 835 h 10445"/>
              <a:gd name="connsiteX1" fmla="*/ 6336 w 15131"/>
              <a:gd name="connsiteY1" fmla="*/ 0 h 10445"/>
              <a:gd name="connsiteX2" fmla="*/ 15131 w 15131"/>
              <a:gd name="connsiteY2" fmla="*/ 9159 h 10445"/>
              <a:gd name="connsiteX3" fmla="*/ 4671 w 15131"/>
              <a:gd name="connsiteY3" fmla="*/ 10445 h 10445"/>
              <a:gd name="connsiteX4" fmla="*/ 49 w 15131"/>
              <a:gd name="connsiteY4" fmla="*/ 2223 h 10445"/>
              <a:gd name="connsiteX5" fmla="*/ 3788 w 15131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44 w 15087"/>
              <a:gd name="connsiteY0" fmla="*/ 835 h 10445"/>
              <a:gd name="connsiteX1" fmla="*/ 6292 w 15087"/>
              <a:gd name="connsiteY1" fmla="*/ 0 h 10445"/>
              <a:gd name="connsiteX2" fmla="*/ 15087 w 15087"/>
              <a:gd name="connsiteY2" fmla="*/ 9159 h 10445"/>
              <a:gd name="connsiteX3" fmla="*/ 4627 w 15087"/>
              <a:gd name="connsiteY3" fmla="*/ 10445 h 10445"/>
              <a:gd name="connsiteX4" fmla="*/ 5 w 15087"/>
              <a:gd name="connsiteY4" fmla="*/ 2223 h 10445"/>
              <a:gd name="connsiteX5" fmla="*/ 3744 w 15087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217"/>
              <a:gd name="connsiteY0" fmla="*/ 2150 h 10445"/>
              <a:gd name="connsiteX1" fmla="*/ 6422 w 15217"/>
              <a:gd name="connsiteY1" fmla="*/ 0 h 10445"/>
              <a:gd name="connsiteX2" fmla="*/ 15217 w 15217"/>
              <a:gd name="connsiteY2" fmla="*/ 9159 h 10445"/>
              <a:gd name="connsiteX3" fmla="*/ 4757 w 15217"/>
              <a:gd name="connsiteY3" fmla="*/ 10445 h 10445"/>
              <a:gd name="connsiteX4" fmla="*/ 0 w 15217"/>
              <a:gd name="connsiteY4" fmla="*/ 2150 h 10445"/>
              <a:gd name="connsiteX0" fmla="*/ 0 w 17652"/>
              <a:gd name="connsiteY0" fmla="*/ 2150 h 11876"/>
              <a:gd name="connsiteX1" fmla="*/ 6422 w 17652"/>
              <a:gd name="connsiteY1" fmla="*/ 0 h 11876"/>
              <a:gd name="connsiteX2" fmla="*/ 17652 w 17652"/>
              <a:gd name="connsiteY2" fmla="*/ 11876 h 11876"/>
              <a:gd name="connsiteX3" fmla="*/ 4757 w 17652"/>
              <a:gd name="connsiteY3" fmla="*/ 10445 h 11876"/>
              <a:gd name="connsiteX4" fmla="*/ 0 w 17652"/>
              <a:gd name="connsiteY4" fmla="*/ 2150 h 11876"/>
              <a:gd name="connsiteX0" fmla="*/ 0 w 17652"/>
              <a:gd name="connsiteY0" fmla="*/ 2150 h 15576"/>
              <a:gd name="connsiteX1" fmla="*/ 6422 w 17652"/>
              <a:gd name="connsiteY1" fmla="*/ 0 h 15576"/>
              <a:gd name="connsiteX2" fmla="*/ 17652 w 17652"/>
              <a:gd name="connsiteY2" fmla="*/ 11876 h 15576"/>
              <a:gd name="connsiteX3" fmla="*/ 7815 w 17652"/>
              <a:gd name="connsiteY3" fmla="*/ 15576 h 15576"/>
              <a:gd name="connsiteX4" fmla="*/ 0 w 17652"/>
              <a:gd name="connsiteY4" fmla="*/ 2150 h 15576"/>
              <a:gd name="connsiteX0" fmla="*/ 0 w 17781"/>
              <a:gd name="connsiteY0" fmla="*/ 2153 h 15576"/>
              <a:gd name="connsiteX1" fmla="*/ 6551 w 17781"/>
              <a:gd name="connsiteY1" fmla="*/ 0 h 15576"/>
              <a:gd name="connsiteX2" fmla="*/ 17781 w 17781"/>
              <a:gd name="connsiteY2" fmla="*/ 11876 h 15576"/>
              <a:gd name="connsiteX3" fmla="*/ 7944 w 17781"/>
              <a:gd name="connsiteY3" fmla="*/ 15576 h 15576"/>
              <a:gd name="connsiteX4" fmla="*/ 0 w 17781"/>
              <a:gd name="connsiteY4" fmla="*/ 2153 h 15576"/>
              <a:gd name="connsiteX0" fmla="*/ 0 w 17781"/>
              <a:gd name="connsiteY0" fmla="*/ 2153 h 15417"/>
              <a:gd name="connsiteX1" fmla="*/ 6551 w 17781"/>
              <a:gd name="connsiteY1" fmla="*/ 0 h 15417"/>
              <a:gd name="connsiteX2" fmla="*/ 17781 w 17781"/>
              <a:gd name="connsiteY2" fmla="*/ 11876 h 15417"/>
              <a:gd name="connsiteX3" fmla="*/ 8247 w 17781"/>
              <a:gd name="connsiteY3" fmla="*/ 15417 h 15417"/>
              <a:gd name="connsiteX4" fmla="*/ 0 w 17781"/>
              <a:gd name="connsiteY4" fmla="*/ 2153 h 15417"/>
              <a:gd name="connsiteX0" fmla="*/ 0 w 18022"/>
              <a:gd name="connsiteY0" fmla="*/ 1313 h 15417"/>
              <a:gd name="connsiteX1" fmla="*/ 6792 w 18022"/>
              <a:gd name="connsiteY1" fmla="*/ 0 h 15417"/>
              <a:gd name="connsiteX2" fmla="*/ 18022 w 18022"/>
              <a:gd name="connsiteY2" fmla="*/ 11876 h 15417"/>
              <a:gd name="connsiteX3" fmla="*/ 8488 w 18022"/>
              <a:gd name="connsiteY3" fmla="*/ 15417 h 15417"/>
              <a:gd name="connsiteX4" fmla="*/ 0 w 18022"/>
              <a:gd name="connsiteY4" fmla="*/ 1313 h 15417"/>
              <a:gd name="connsiteX0" fmla="*/ 0 w 18022"/>
              <a:gd name="connsiteY0" fmla="*/ 1313 h 15420"/>
              <a:gd name="connsiteX1" fmla="*/ 6792 w 18022"/>
              <a:gd name="connsiteY1" fmla="*/ 0 h 15420"/>
              <a:gd name="connsiteX2" fmla="*/ 18022 w 18022"/>
              <a:gd name="connsiteY2" fmla="*/ 11876 h 15420"/>
              <a:gd name="connsiteX3" fmla="*/ 8390 w 18022"/>
              <a:gd name="connsiteY3" fmla="*/ 15420 h 15420"/>
              <a:gd name="connsiteX4" fmla="*/ 0 w 18022"/>
              <a:gd name="connsiteY4" fmla="*/ 1313 h 15420"/>
              <a:gd name="connsiteX0" fmla="*/ 0 w 18077"/>
              <a:gd name="connsiteY0" fmla="*/ 1313 h 15420"/>
              <a:gd name="connsiteX1" fmla="*/ 6792 w 18077"/>
              <a:gd name="connsiteY1" fmla="*/ 0 h 15420"/>
              <a:gd name="connsiteX2" fmla="*/ 18077 w 18077"/>
              <a:gd name="connsiteY2" fmla="*/ 11828 h 15420"/>
              <a:gd name="connsiteX3" fmla="*/ 8390 w 18077"/>
              <a:gd name="connsiteY3" fmla="*/ 15420 h 15420"/>
              <a:gd name="connsiteX4" fmla="*/ 0 w 18077"/>
              <a:gd name="connsiteY4" fmla="*/ 1313 h 15420"/>
              <a:gd name="connsiteX0" fmla="*/ 0 w 18077"/>
              <a:gd name="connsiteY0" fmla="*/ 1290 h 15397"/>
              <a:gd name="connsiteX1" fmla="*/ 6813 w 18077"/>
              <a:gd name="connsiteY1" fmla="*/ 0 h 15397"/>
              <a:gd name="connsiteX2" fmla="*/ 18077 w 18077"/>
              <a:gd name="connsiteY2" fmla="*/ 11805 h 15397"/>
              <a:gd name="connsiteX3" fmla="*/ 8390 w 18077"/>
              <a:gd name="connsiteY3" fmla="*/ 15397 h 15397"/>
              <a:gd name="connsiteX4" fmla="*/ 0 w 18077"/>
              <a:gd name="connsiteY4" fmla="*/ 1290 h 15397"/>
              <a:gd name="connsiteX0" fmla="*/ 0 w 18077"/>
              <a:gd name="connsiteY0" fmla="*/ 600 h 14707"/>
              <a:gd name="connsiteX1" fmla="*/ 8001 w 18077"/>
              <a:gd name="connsiteY1" fmla="*/ 0 h 14707"/>
              <a:gd name="connsiteX2" fmla="*/ 18077 w 18077"/>
              <a:gd name="connsiteY2" fmla="*/ 11115 h 14707"/>
              <a:gd name="connsiteX3" fmla="*/ 8390 w 18077"/>
              <a:gd name="connsiteY3" fmla="*/ 14707 h 14707"/>
              <a:gd name="connsiteX4" fmla="*/ 0 w 18077"/>
              <a:gd name="connsiteY4" fmla="*/ 600 h 14707"/>
              <a:gd name="connsiteX0" fmla="*/ 0 w 17804"/>
              <a:gd name="connsiteY0" fmla="*/ 600 h 14707"/>
              <a:gd name="connsiteX1" fmla="*/ 8001 w 17804"/>
              <a:gd name="connsiteY1" fmla="*/ 0 h 14707"/>
              <a:gd name="connsiteX2" fmla="*/ 17804 w 17804"/>
              <a:gd name="connsiteY2" fmla="*/ 11255 h 14707"/>
              <a:gd name="connsiteX3" fmla="*/ 8390 w 17804"/>
              <a:gd name="connsiteY3" fmla="*/ 14707 h 14707"/>
              <a:gd name="connsiteX4" fmla="*/ 0 w 17804"/>
              <a:gd name="connsiteY4" fmla="*/ 600 h 14707"/>
              <a:gd name="connsiteX0" fmla="*/ 0 w 17804"/>
              <a:gd name="connsiteY0" fmla="*/ 600 h 14859"/>
              <a:gd name="connsiteX1" fmla="*/ 8001 w 17804"/>
              <a:gd name="connsiteY1" fmla="*/ 0 h 14859"/>
              <a:gd name="connsiteX2" fmla="*/ 17804 w 17804"/>
              <a:gd name="connsiteY2" fmla="*/ 11255 h 14859"/>
              <a:gd name="connsiteX3" fmla="*/ 7979 w 17804"/>
              <a:gd name="connsiteY3" fmla="*/ 14859 h 14859"/>
              <a:gd name="connsiteX4" fmla="*/ 0 w 17804"/>
              <a:gd name="connsiteY4" fmla="*/ 600 h 14859"/>
              <a:gd name="connsiteX0" fmla="*/ 0 w 16606"/>
              <a:gd name="connsiteY0" fmla="*/ 2043 h 14859"/>
              <a:gd name="connsiteX1" fmla="*/ 6803 w 16606"/>
              <a:gd name="connsiteY1" fmla="*/ 0 h 14859"/>
              <a:gd name="connsiteX2" fmla="*/ 16606 w 16606"/>
              <a:gd name="connsiteY2" fmla="*/ 11255 h 14859"/>
              <a:gd name="connsiteX3" fmla="*/ 6781 w 16606"/>
              <a:gd name="connsiteY3" fmla="*/ 14859 h 14859"/>
              <a:gd name="connsiteX4" fmla="*/ 0 w 16606"/>
              <a:gd name="connsiteY4" fmla="*/ 2043 h 14859"/>
              <a:gd name="connsiteX0" fmla="*/ 0 w 16285"/>
              <a:gd name="connsiteY0" fmla="*/ 1897 h 14859"/>
              <a:gd name="connsiteX1" fmla="*/ 6482 w 16285"/>
              <a:gd name="connsiteY1" fmla="*/ 0 h 14859"/>
              <a:gd name="connsiteX2" fmla="*/ 16285 w 16285"/>
              <a:gd name="connsiteY2" fmla="*/ 11255 h 14859"/>
              <a:gd name="connsiteX3" fmla="*/ 6460 w 16285"/>
              <a:gd name="connsiteY3" fmla="*/ 14859 h 14859"/>
              <a:gd name="connsiteX4" fmla="*/ 0 w 16285"/>
              <a:gd name="connsiteY4" fmla="*/ 1897 h 14859"/>
              <a:gd name="connsiteX0" fmla="*/ 0 w 16285"/>
              <a:gd name="connsiteY0" fmla="*/ 1902 h 14864"/>
              <a:gd name="connsiteX1" fmla="*/ 6915 w 16285"/>
              <a:gd name="connsiteY1" fmla="*/ 0 h 14864"/>
              <a:gd name="connsiteX2" fmla="*/ 16285 w 16285"/>
              <a:gd name="connsiteY2" fmla="*/ 11260 h 14864"/>
              <a:gd name="connsiteX3" fmla="*/ 6460 w 16285"/>
              <a:gd name="connsiteY3" fmla="*/ 14864 h 14864"/>
              <a:gd name="connsiteX4" fmla="*/ 0 w 16285"/>
              <a:gd name="connsiteY4" fmla="*/ 1902 h 14864"/>
              <a:gd name="connsiteX0" fmla="*/ 0 w 16001"/>
              <a:gd name="connsiteY0" fmla="*/ 1902 h 14864"/>
              <a:gd name="connsiteX1" fmla="*/ 6915 w 16001"/>
              <a:gd name="connsiteY1" fmla="*/ 0 h 14864"/>
              <a:gd name="connsiteX2" fmla="*/ 16001 w 16001"/>
              <a:gd name="connsiteY2" fmla="*/ 11452 h 14864"/>
              <a:gd name="connsiteX3" fmla="*/ 6460 w 16001"/>
              <a:gd name="connsiteY3" fmla="*/ 14864 h 14864"/>
              <a:gd name="connsiteX4" fmla="*/ 0 w 16001"/>
              <a:gd name="connsiteY4" fmla="*/ 1902 h 14864"/>
              <a:gd name="connsiteX0" fmla="*/ 0 w 16001"/>
              <a:gd name="connsiteY0" fmla="*/ 1902 h 14787"/>
              <a:gd name="connsiteX1" fmla="*/ 6915 w 16001"/>
              <a:gd name="connsiteY1" fmla="*/ 0 h 14787"/>
              <a:gd name="connsiteX2" fmla="*/ 16001 w 16001"/>
              <a:gd name="connsiteY2" fmla="*/ 11452 h 14787"/>
              <a:gd name="connsiteX3" fmla="*/ 6011 w 16001"/>
              <a:gd name="connsiteY3" fmla="*/ 14787 h 14787"/>
              <a:gd name="connsiteX4" fmla="*/ 0 w 16001"/>
              <a:gd name="connsiteY4" fmla="*/ 1902 h 14787"/>
              <a:gd name="connsiteX0" fmla="*/ 0 w 16001"/>
              <a:gd name="connsiteY0" fmla="*/ 4226 h 17111"/>
              <a:gd name="connsiteX1" fmla="*/ 6902 w 16001"/>
              <a:gd name="connsiteY1" fmla="*/ 0 h 17111"/>
              <a:gd name="connsiteX2" fmla="*/ 16001 w 16001"/>
              <a:gd name="connsiteY2" fmla="*/ 13776 h 17111"/>
              <a:gd name="connsiteX3" fmla="*/ 6011 w 16001"/>
              <a:gd name="connsiteY3" fmla="*/ 17111 h 17111"/>
              <a:gd name="connsiteX4" fmla="*/ 0 w 16001"/>
              <a:gd name="connsiteY4" fmla="*/ 4226 h 17111"/>
              <a:gd name="connsiteX0" fmla="*/ 3352 w 19353"/>
              <a:gd name="connsiteY0" fmla="*/ 4226 h 17111"/>
              <a:gd name="connsiteX1" fmla="*/ 1 w 19353"/>
              <a:gd name="connsiteY1" fmla="*/ 3507 h 17111"/>
              <a:gd name="connsiteX2" fmla="*/ 10254 w 19353"/>
              <a:gd name="connsiteY2" fmla="*/ 0 h 17111"/>
              <a:gd name="connsiteX3" fmla="*/ 19353 w 19353"/>
              <a:gd name="connsiteY3" fmla="*/ 13776 h 17111"/>
              <a:gd name="connsiteX4" fmla="*/ 9363 w 19353"/>
              <a:gd name="connsiteY4" fmla="*/ 17111 h 17111"/>
              <a:gd name="connsiteX5" fmla="*/ 3352 w 19353"/>
              <a:gd name="connsiteY5" fmla="*/ 4226 h 17111"/>
              <a:gd name="connsiteX0" fmla="*/ 4901 w 19353"/>
              <a:gd name="connsiteY0" fmla="*/ 16483 h 17111"/>
              <a:gd name="connsiteX1" fmla="*/ 1 w 19353"/>
              <a:gd name="connsiteY1" fmla="*/ 3507 h 17111"/>
              <a:gd name="connsiteX2" fmla="*/ 10254 w 19353"/>
              <a:gd name="connsiteY2" fmla="*/ 0 h 17111"/>
              <a:gd name="connsiteX3" fmla="*/ 19353 w 19353"/>
              <a:gd name="connsiteY3" fmla="*/ 13776 h 17111"/>
              <a:gd name="connsiteX4" fmla="*/ 9363 w 19353"/>
              <a:gd name="connsiteY4" fmla="*/ 17111 h 17111"/>
              <a:gd name="connsiteX5" fmla="*/ 4901 w 19353"/>
              <a:gd name="connsiteY5" fmla="*/ 16483 h 17111"/>
              <a:gd name="connsiteX0" fmla="*/ 4774 w 19226"/>
              <a:gd name="connsiteY0" fmla="*/ 16483 h 17111"/>
              <a:gd name="connsiteX1" fmla="*/ 1 w 19226"/>
              <a:gd name="connsiteY1" fmla="*/ 3464 h 17111"/>
              <a:gd name="connsiteX2" fmla="*/ 10127 w 19226"/>
              <a:gd name="connsiteY2" fmla="*/ 0 h 17111"/>
              <a:gd name="connsiteX3" fmla="*/ 19226 w 19226"/>
              <a:gd name="connsiteY3" fmla="*/ 13776 h 17111"/>
              <a:gd name="connsiteX4" fmla="*/ 9236 w 19226"/>
              <a:gd name="connsiteY4" fmla="*/ 17111 h 17111"/>
              <a:gd name="connsiteX5" fmla="*/ 4774 w 19226"/>
              <a:gd name="connsiteY5" fmla="*/ 16483 h 17111"/>
              <a:gd name="connsiteX0" fmla="*/ 4825 w 19226"/>
              <a:gd name="connsiteY0" fmla="*/ 16466 h 17111"/>
              <a:gd name="connsiteX1" fmla="*/ 1 w 19226"/>
              <a:gd name="connsiteY1" fmla="*/ 3464 h 17111"/>
              <a:gd name="connsiteX2" fmla="*/ 10127 w 19226"/>
              <a:gd name="connsiteY2" fmla="*/ 0 h 17111"/>
              <a:gd name="connsiteX3" fmla="*/ 19226 w 19226"/>
              <a:gd name="connsiteY3" fmla="*/ 13776 h 17111"/>
              <a:gd name="connsiteX4" fmla="*/ 9236 w 19226"/>
              <a:gd name="connsiteY4" fmla="*/ 17111 h 17111"/>
              <a:gd name="connsiteX5" fmla="*/ 4825 w 19226"/>
              <a:gd name="connsiteY5" fmla="*/ 16466 h 17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6" h="17111">
                <a:moveTo>
                  <a:pt x="4825" y="16466"/>
                </a:moveTo>
                <a:cubicBezTo>
                  <a:pt x="4896" y="16443"/>
                  <a:pt x="-70" y="3487"/>
                  <a:pt x="1" y="3464"/>
                </a:cubicBezTo>
                <a:lnTo>
                  <a:pt x="10127" y="0"/>
                </a:lnTo>
                <a:lnTo>
                  <a:pt x="19226" y="13776"/>
                </a:lnTo>
                <a:lnTo>
                  <a:pt x="9236" y="17111"/>
                </a:lnTo>
                <a:lnTo>
                  <a:pt x="4825" y="16466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908" t="617" r="35129" b="269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0077112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Final Slide">
    <p:bg>
      <p:bgPr>
        <a:gradFill>
          <a:gsLst>
            <a:gs pos="0">
              <a:schemeClr val="bg1"/>
            </a:gs>
            <a:gs pos="74000">
              <a:schemeClr val="tx2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752" y="-15582"/>
            <a:ext cx="10329802" cy="6873582"/>
          </a:xfrm>
          <a:prstGeom prst="rect">
            <a:avLst/>
          </a:prstGeom>
        </p:spPr>
      </p:pic>
      <p:sp>
        <p:nvSpPr>
          <p:cNvPr id="6" name="Flowchart: Manual Input 5"/>
          <p:cNvSpPr/>
          <p:nvPr userDrawn="1"/>
        </p:nvSpPr>
        <p:spPr>
          <a:xfrm rot="5400000" flipV="1">
            <a:off x="7209634" y="1881806"/>
            <a:ext cx="6875828" cy="308890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9 w 10017"/>
              <a:gd name="connsiteY2" fmla="*/ 12942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26"/>
              <a:gd name="connsiteY0" fmla="*/ 4994 h 12994"/>
              <a:gd name="connsiteX1" fmla="*/ 10026 w 10026"/>
              <a:gd name="connsiteY1" fmla="*/ 0 h 12994"/>
              <a:gd name="connsiteX2" fmla="*/ 10009 w 10026"/>
              <a:gd name="connsiteY2" fmla="*/ 12968 h 12994"/>
              <a:gd name="connsiteX3" fmla="*/ 0 w 10026"/>
              <a:gd name="connsiteY3" fmla="*/ 12994 h 12994"/>
              <a:gd name="connsiteX4" fmla="*/ 0 w 10026"/>
              <a:gd name="connsiteY4" fmla="*/ 4994 h 12994"/>
              <a:gd name="connsiteX0" fmla="*/ 0 w 10026"/>
              <a:gd name="connsiteY0" fmla="*/ 4994 h 12994"/>
              <a:gd name="connsiteX1" fmla="*/ 10026 w 10026"/>
              <a:gd name="connsiteY1" fmla="*/ 0 h 12994"/>
              <a:gd name="connsiteX2" fmla="*/ 10009 w 10026"/>
              <a:gd name="connsiteY2" fmla="*/ 12968 h 12994"/>
              <a:gd name="connsiteX3" fmla="*/ 0 w 10026"/>
              <a:gd name="connsiteY3" fmla="*/ 12994 h 12994"/>
              <a:gd name="connsiteX4" fmla="*/ 0 w 10026"/>
              <a:gd name="connsiteY4" fmla="*/ 4994 h 12994"/>
              <a:gd name="connsiteX0" fmla="*/ 0 w 10029"/>
              <a:gd name="connsiteY0" fmla="*/ 4994 h 12994"/>
              <a:gd name="connsiteX1" fmla="*/ 10026 w 10029"/>
              <a:gd name="connsiteY1" fmla="*/ 0 h 12994"/>
              <a:gd name="connsiteX2" fmla="*/ 10009 w 10029"/>
              <a:gd name="connsiteY2" fmla="*/ 12968 h 12994"/>
              <a:gd name="connsiteX3" fmla="*/ 0 w 10029"/>
              <a:gd name="connsiteY3" fmla="*/ 12994 h 12994"/>
              <a:gd name="connsiteX4" fmla="*/ 0 w 10029"/>
              <a:gd name="connsiteY4" fmla="*/ 4994 h 12994"/>
              <a:gd name="connsiteX0" fmla="*/ 0 w 10026"/>
              <a:gd name="connsiteY0" fmla="*/ 4994 h 12994"/>
              <a:gd name="connsiteX1" fmla="*/ 10026 w 10026"/>
              <a:gd name="connsiteY1" fmla="*/ 0 h 12994"/>
              <a:gd name="connsiteX2" fmla="*/ 10009 w 10026"/>
              <a:gd name="connsiteY2" fmla="*/ 12968 h 12994"/>
              <a:gd name="connsiteX3" fmla="*/ 0 w 10026"/>
              <a:gd name="connsiteY3" fmla="*/ 12994 h 12994"/>
              <a:gd name="connsiteX4" fmla="*/ 0 w 10026"/>
              <a:gd name="connsiteY4" fmla="*/ 4994 h 1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6" h="12994">
                <a:moveTo>
                  <a:pt x="0" y="4994"/>
                </a:moveTo>
                <a:lnTo>
                  <a:pt x="10026" y="0"/>
                </a:lnTo>
                <a:cubicBezTo>
                  <a:pt x="10029" y="4531"/>
                  <a:pt x="10015" y="8645"/>
                  <a:pt x="10009" y="12968"/>
                </a:cubicBezTo>
                <a:lnTo>
                  <a:pt x="0" y="12994"/>
                </a:lnTo>
                <a:lnTo>
                  <a:pt x="0" y="49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Nadpis 3"/>
          <p:cNvSpPr>
            <a:spLocks noGrp="1"/>
          </p:cNvSpPr>
          <p:nvPr>
            <p:ph type="title" hasCustomPrompt="1"/>
          </p:nvPr>
        </p:nvSpPr>
        <p:spPr>
          <a:xfrm>
            <a:off x="-22305" y="282634"/>
            <a:ext cx="10180701" cy="1269941"/>
          </a:xfrm>
        </p:spPr>
        <p:txBody>
          <a:bodyPr>
            <a:noAutofit/>
          </a:bodyPr>
          <a:lstStyle>
            <a:lvl1pPr algn="ctr">
              <a:defRPr sz="4000"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Thank You for your attention!</a:t>
            </a:r>
            <a:endParaRPr lang="cs-CZ" dirty="0"/>
          </a:p>
        </p:txBody>
      </p:sp>
      <p:pic>
        <p:nvPicPr>
          <p:cNvPr id="12" name="Obrázek 6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15" y="2925038"/>
            <a:ext cx="1904821" cy="938920"/>
          </a:xfrm>
          <a:prstGeom prst="rect">
            <a:avLst/>
          </a:prstGeom>
        </p:spPr>
      </p:pic>
      <p:sp>
        <p:nvSpPr>
          <p:cNvPr id="13" name="Zástupný symbol pro zápatí 4"/>
          <p:cNvSpPr txBox="1">
            <a:spLocks/>
          </p:cNvSpPr>
          <p:nvPr userDrawn="1"/>
        </p:nvSpPr>
        <p:spPr>
          <a:xfrm>
            <a:off x="9460992" y="3863958"/>
            <a:ext cx="2470645" cy="915306"/>
          </a:xfrm>
          <a:prstGeom prst="rect">
            <a:avLst/>
          </a:prstGeom>
        </p:spPr>
        <p:txBody>
          <a:bodyPr/>
          <a:lstStyle>
            <a:defPPr>
              <a:defRPr lang="cs-CZ"/>
            </a:defPPr>
            <a:lvl1pPr marL="0" algn="l" defTabSz="914400" rtl="0" eaLnBrk="1" latinLnBrk="0" hangingPunct="1"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Presentation by:</a:t>
            </a:r>
          </a:p>
          <a:p>
            <a:pPr algn="r"/>
            <a:br>
              <a:rPr lang="en-US" sz="1600" baseline="0">
                <a:latin typeface="Calibri" panose="020F0502020204030204" pitchFamily="34" charset="0"/>
              </a:rPr>
            </a:br>
            <a:endParaRPr lang="cs-CZ" sz="1600">
              <a:latin typeface="Calibri" panose="020F0502020204030204" pitchFamily="34" charset="0"/>
            </a:endParaRPr>
          </a:p>
        </p:txBody>
      </p:sp>
      <p:sp>
        <p:nvSpPr>
          <p:cNvPr id="14" name="Zástupný symbol pro zápatí 4"/>
          <p:cNvSpPr txBox="1">
            <a:spLocks/>
          </p:cNvSpPr>
          <p:nvPr userDrawn="1"/>
        </p:nvSpPr>
        <p:spPr>
          <a:xfrm>
            <a:off x="9577604" y="4930758"/>
            <a:ext cx="2354033" cy="360000"/>
          </a:xfrm>
          <a:prstGeom prst="rect">
            <a:avLst/>
          </a:prstGeom>
        </p:spPr>
        <p:txBody>
          <a:bodyPr/>
          <a:lstStyle>
            <a:defPPr>
              <a:defRPr lang="cs-CZ"/>
            </a:defPPr>
            <a:lvl1pPr marL="0" algn="l" defTabSz="914400" rtl="0" eaLnBrk="1" latinLnBrk="0" hangingPunct="1"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Headquaters</a:t>
            </a: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</a:rPr>
              <a:t>:</a:t>
            </a:r>
          </a:p>
          <a:p>
            <a:pPr algn="r"/>
            <a:r>
              <a:rPr lang="en-US" sz="1600" b="1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CN Group CZ s.r.o.</a:t>
            </a:r>
            <a:br>
              <a:rPr lang="en-US" sz="1600"/>
            </a:br>
            <a:r>
              <a:rPr lang="en-US" sz="1600" b="0" i="0" kern="1200" baseline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Ve</a:t>
            </a:r>
            <a:r>
              <a:rPr lang="en-US" sz="1600" b="0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1600" b="0" i="0" kern="1200" baseline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Smečkách</a:t>
            </a:r>
            <a:r>
              <a:rPr lang="en-US" sz="1600" b="0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20</a:t>
            </a:r>
            <a:br>
              <a:rPr lang="en-US" sz="1600"/>
            </a:br>
            <a:r>
              <a:rPr lang="en-US" sz="1600" b="0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110 00 Prague 1</a:t>
            </a:r>
            <a:br>
              <a:rPr lang="en-US" sz="1600"/>
            </a:br>
            <a:r>
              <a:rPr lang="en-US" sz="1600" b="0" i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Czech Republic</a:t>
            </a:r>
          </a:p>
          <a:p>
            <a:pPr algn="r"/>
            <a:endParaRPr lang="en-US" sz="1600" b="0" i="0" kern="1200" baseline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800" b="1">
                <a:solidFill>
                  <a:schemeClr val="accent1"/>
                </a:solidFill>
                <a:latin typeface="Arial Black" panose="020B0A04020102020204" pitchFamily="34" charset="0"/>
              </a:rPr>
              <a:t>cngroup.dk</a:t>
            </a:r>
          </a:p>
          <a:p>
            <a:pPr algn="r"/>
            <a:endParaRPr lang="en-US" sz="1600" b="0" i="0" kern="1200" baseline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algn="r"/>
            <a:endParaRPr lang="en-US" sz="1600" b="0" i="0" kern="1200" baseline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algn="r"/>
            <a:endParaRPr lang="en-US" sz="1600" b="0" i="0" kern="1200" baseline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algn="r"/>
            <a:endParaRPr lang="cs-CZ" sz="1600" b="1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Flowchart: Manual Input 5"/>
          <p:cNvSpPr/>
          <p:nvPr userDrawn="1"/>
        </p:nvSpPr>
        <p:spPr>
          <a:xfrm rot="12300000" flipH="1" flipV="1">
            <a:off x="9640377" y="-236790"/>
            <a:ext cx="3256594" cy="401564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1 w 10017"/>
              <a:gd name="connsiteY3" fmla="*/ 8732 h 12968"/>
              <a:gd name="connsiteX4" fmla="*/ 0 w 10017"/>
              <a:gd name="connsiteY4" fmla="*/ 4968 h 12968"/>
              <a:gd name="connsiteX0" fmla="*/ 0 w 10026"/>
              <a:gd name="connsiteY0" fmla="*/ 4968 h 9852"/>
              <a:gd name="connsiteX1" fmla="*/ 10017 w 10026"/>
              <a:gd name="connsiteY1" fmla="*/ 0 h 9852"/>
              <a:gd name="connsiteX2" fmla="*/ 10025 w 10026"/>
              <a:gd name="connsiteY2" fmla="*/ 9852 h 9852"/>
              <a:gd name="connsiteX3" fmla="*/ 151 w 10026"/>
              <a:gd name="connsiteY3" fmla="*/ 8732 h 9852"/>
              <a:gd name="connsiteX4" fmla="*/ 0 w 10026"/>
              <a:gd name="connsiteY4" fmla="*/ 4968 h 9852"/>
              <a:gd name="connsiteX0" fmla="*/ 3480 w 9850"/>
              <a:gd name="connsiteY0" fmla="*/ 1204 h 10000"/>
              <a:gd name="connsiteX1" fmla="*/ 9841 w 9850"/>
              <a:gd name="connsiteY1" fmla="*/ 0 h 10000"/>
              <a:gd name="connsiteX2" fmla="*/ 9849 w 9850"/>
              <a:gd name="connsiteY2" fmla="*/ 10000 h 10000"/>
              <a:gd name="connsiteX3" fmla="*/ 1 w 9850"/>
              <a:gd name="connsiteY3" fmla="*/ 8863 h 10000"/>
              <a:gd name="connsiteX4" fmla="*/ 3480 w 9850"/>
              <a:gd name="connsiteY4" fmla="*/ 1204 h 10000"/>
              <a:gd name="connsiteX0" fmla="*/ 2020 w 8487"/>
              <a:gd name="connsiteY0" fmla="*/ 1204 h 10000"/>
              <a:gd name="connsiteX1" fmla="*/ 8478 w 8487"/>
              <a:gd name="connsiteY1" fmla="*/ 0 h 10000"/>
              <a:gd name="connsiteX2" fmla="*/ 8486 w 8487"/>
              <a:gd name="connsiteY2" fmla="*/ 10000 h 10000"/>
              <a:gd name="connsiteX3" fmla="*/ 1 w 8487"/>
              <a:gd name="connsiteY3" fmla="*/ 8990 h 10000"/>
              <a:gd name="connsiteX4" fmla="*/ 2020 w 8487"/>
              <a:gd name="connsiteY4" fmla="*/ 1204 h 10000"/>
              <a:gd name="connsiteX0" fmla="*/ 2380 w 9989"/>
              <a:gd name="connsiteY0" fmla="*/ 1204 h 9928"/>
              <a:gd name="connsiteX1" fmla="*/ 9989 w 9989"/>
              <a:gd name="connsiteY1" fmla="*/ 0 h 9928"/>
              <a:gd name="connsiteX2" fmla="*/ 9351 w 9989"/>
              <a:gd name="connsiteY2" fmla="*/ 9928 h 9928"/>
              <a:gd name="connsiteX3" fmla="*/ 1 w 9989"/>
              <a:gd name="connsiteY3" fmla="*/ 8990 h 9928"/>
              <a:gd name="connsiteX4" fmla="*/ 2380 w 9989"/>
              <a:gd name="connsiteY4" fmla="*/ 1204 h 9928"/>
              <a:gd name="connsiteX0" fmla="*/ 2383 w 9361"/>
              <a:gd name="connsiteY0" fmla="*/ 9 h 8796"/>
              <a:gd name="connsiteX1" fmla="*/ 9319 w 9361"/>
              <a:gd name="connsiteY1" fmla="*/ 0 h 8796"/>
              <a:gd name="connsiteX2" fmla="*/ 9361 w 9361"/>
              <a:gd name="connsiteY2" fmla="*/ 8796 h 8796"/>
              <a:gd name="connsiteX3" fmla="*/ 1 w 9361"/>
              <a:gd name="connsiteY3" fmla="*/ 7851 h 8796"/>
              <a:gd name="connsiteX4" fmla="*/ 2383 w 9361"/>
              <a:gd name="connsiteY4" fmla="*/ 9 h 8796"/>
              <a:gd name="connsiteX0" fmla="*/ 2961 w 10415"/>
              <a:gd name="connsiteY0" fmla="*/ 10 h 10149"/>
              <a:gd name="connsiteX1" fmla="*/ 10370 w 10415"/>
              <a:gd name="connsiteY1" fmla="*/ 0 h 10149"/>
              <a:gd name="connsiteX2" fmla="*/ 10415 w 10415"/>
              <a:gd name="connsiteY2" fmla="*/ 10000 h 10149"/>
              <a:gd name="connsiteX3" fmla="*/ 0 w 10415"/>
              <a:gd name="connsiteY3" fmla="*/ 10149 h 10149"/>
              <a:gd name="connsiteX4" fmla="*/ 2961 w 10415"/>
              <a:gd name="connsiteY4" fmla="*/ 10 h 10149"/>
              <a:gd name="connsiteX0" fmla="*/ 2823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823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1 w 10415"/>
              <a:gd name="connsiteY0" fmla="*/ 0 h 10160"/>
              <a:gd name="connsiteX1" fmla="*/ 10370 w 10415"/>
              <a:gd name="connsiteY1" fmla="*/ 11 h 10160"/>
              <a:gd name="connsiteX2" fmla="*/ 10415 w 10415"/>
              <a:gd name="connsiteY2" fmla="*/ 10011 h 10160"/>
              <a:gd name="connsiteX3" fmla="*/ 0 w 10415"/>
              <a:gd name="connsiteY3" fmla="*/ 10160 h 10160"/>
              <a:gd name="connsiteX4" fmla="*/ 2781 w 10415"/>
              <a:gd name="connsiteY4" fmla="*/ 0 h 10160"/>
              <a:gd name="connsiteX0" fmla="*/ 2862 w 10496"/>
              <a:gd name="connsiteY0" fmla="*/ 0 h 10136"/>
              <a:gd name="connsiteX1" fmla="*/ 10451 w 10496"/>
              <a:gd name="connsiteY1" fmla="*/ 11 h 10136"/>
              <a:gd name="connsiteX2" fmla="*/ 10496 w 10496"/>
              <a:gd name="connsiteY2" fmla="*/ 10011 h 10136"/>
              <a:gd name="connsiteX3" fmla="*/ 0 w 10496"/>
              <a:gd name="connsiteY3" fmla="*/ 10136 h 10136"/>
              <a:gd name="connsiteX4" fmla="*/ 2862 w 10496"/>
              <a:gd name="connsiteY4" fmla="*/ 0 h 10136"/>
              <a:gd name="connsiteX0" fmla="*/ 4008 w 11642"/>
              <a:gd name="connsiteY0" fmla="*/ 12 h 10148"/>
              <a:gd name="connsiteX1" fmla="*/ 11597 w 11642"/>
              <a:gd name="connsiteY1" fmla="*/ 23 h 10148"/>
              <a:gd name="connsiteX2" fmla="*/ 11642 w 11642"/>
              <a:gd name="connsiteY2" fmla="*/ 10023 h 10148"/>
              <a:gd name="connsiteX3" fmla="*/ 1146 w 11642"/>
              <a:gd name="connsiteY3" fmla="*/ 10148 h 10148"/>
              <a:gd name="connsiteX4" fmla="*/ 269 w 11642"/>
              <a:gd name="connsiteY4" fmla="*/ 1400 h 10148"/>
              <a:gd name="connsiteX5" fmla="*/ 4008 w 11642"/>
              <a:gd name="connsiteY5" fmla="*/ 12 h 10148"/>
              <a:gd name="connsiteX0" fmla="*/ 4008 w 11642"/>
              <a:gd name="connsiteY0" fmla="*/ 835 h 10971"/>
              <a:gd name="connsiteX1" fmla="*/ 6556 w 11642"/>
              <a:gd name="connsiteY1" fmla="*/ 0 h 10971"/>
              <a:gd name="connsiteX2" fmla="*/ 11642 w 11642"/>
              <a:gd name="connsiteY2" fmla="*/ 10846 h 10971"/>
              <a:gd name="connsiteX3" fmla="*/ 1146 w 11642"/>
              <a:gd name="connsiteY3" fmla="*/ 10971 h 10971"/>
              <a:gd name="connsiteX4" fmla="*/ 269 w 11642"/>
              <a:gd name="connsiteY4" fmla="*/ 2223 h 10971"/>
              <a:gd name="connsiteX5" fmla="*/ 4008 w 11642"/>
              <a:gd name="connsiteY5" fmla="*/ 835 h 10971"/>
              <a:gd name="connsiteX0" fmla="*/ 4008 w 15351"/>
              <a:gd name="connsiteY0" fmla="*/ 835 h 10971"/>
              <a:gd name="connsiteX1" fmla="*/ 6556 w 15351"/>
              <a:gd name="connsiteY1" fmla="*/ 0 h 10971"/>
              <a:gd name="connsiteX2" fmla="*/ 15351 w 15351"/>
              <a:gd name="connsiteY2" fmla="*/ 9159 h 10971"/>
              <a:gd name="connsiteX3" fmla="*/ 1146 w 15351"/>
              <a:gd name="connsiteY3" fmla="*/ 10971 h 10971"/>
              <a:gd name="connsiteX4" fmla="*/ 269 w 15351"/>
              <a:gd name="connsiteY4" fmla="*/ 2223 h 10971"/>
              <a:gd name="connsiteX5" fmla="*/ 4008 w 15351"/>
              <a:gd name="connsiteY5" fmla="*/ 835 h 10971"/>
              <a:gd name="connsiteX0" fmla="*/ 3780 w 15123"/>
              <a:gd name="connsiteY0" fmla="*/ 835 h 10445"/>
              <a:gd name="connsiteX1" fmla="*/ 6328 w 15123"/>
              <a:gd name="connsiteY1" fmla="*/ 0 h 10445"/>
              <a:gd name="connsiteX2" fmla="*/ 15123 w 15123"/>
              <a:gd name="connsiteY2" fmla="*/ 9159 h 10445"/>
              <a:gd name="connsiteX3" fmla="*/ 4663 w 15123"/>
              <a:gd name="connsiteY3" fmla="*/ 10445 h 10445"/>
              <a:gd name="connsiteX4" fmla="*/ 41 w 15123"/>
              <a:gd name="connsiteY4" fmla="*/ 2223 h 10445"/>
              <a:gd name="connsiteX5" fmla="*/ 3780 w 15123"/>
              <a:gd name="connsiteY5" fmla="*/ 835 h 10445"/>
              <a:gd name="connsiteX0" fmla="*/ 3788 w 15131"/>
              <a:gd name="connsiteY0" fmla="*/ 835 h 10445"/>
              <a:gd name="connsiteX1" fmla="*/ 6336 w 15131"/>
              <a:gd name="connsiteY1" fmla="*/ 0 h 10445"/>
              <a:gd name="connsiteX2" fmla="*/ 15131 w 15131"/>
              <a:gd name="connsiteY2" fmla="*/ 9159 h 10445"/>
              <a:gd name="connsiteX3" fmla="*/ 4671 w 15131"/>
              <a:gd name="connsiteY3" fmla="*/ 10445 h 10445"/>
              <a:gd name="connsiteX4" fmla="*/ 49 w 15131"/>
              <a:gd name="connsiteY4" fmla="*/ 2223 h 10445"/>
              <a:gd name="connsiteX5" fmla="*/ 3788 w 15131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44 w 15087"/>
              <a:gd name="connsiteY0" fmla="*/ 835 h 10445"/>
              <a:gd name="connsiteX1" fmla="*/ 6292 w 15087"/>
              <a:gd name="connsiteY1" fmla="*/ 0 h 10445"/>
              <a:gd name="connsiteX2" fmla="*/ 15087 w 15087"/>
              <a:gd name="connsiteY2" fmla="*/ 9159 h 10445"/>
              <a:gd name="connsiteX3" fmla="*/ 4627 w 15087"/>
              <a:gd name="connsiteY3" fmla="*/ 10445 h 10445"/>
              <a:gd name="connsiteX4" fmla="*/ 5 w 15087"/>
              <a:gd name="connsiteY4" fmla="*/ 2223 h 10445"/>
              <a:gd name="connsiteX5" fmla="*/ 3744 w 15087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217"/>
              <a:gd name="connsiteY0" fmla="*/ 2150 h 10445"/>
              <a:gd name="connsiteX1" fmla="*/ 6422 w 15217"/>
              <a:gd name="connsiteY1" fmla="*/ 0 h 10445"/>
              <a:gd name="connsiteX2" fmla="*/ 15217 w 15217"/>
              <a:gd name="connsiteY2" fmla="*/ 9159 h 10445"/>
              <a:gd name="connsiteX3" fmla="*/ 4757 w 15217"/>
              <a:gd name="connsiteY3" fmla="*/ 10445 h 10445"/>
              <a:gd name="connsiteX4" fmla="*/ 0 w 15217"/>
              <a:gd name="connsiteY4" fmla="*/ 2150 h 10445"/>
              <a:gd name="connsiteX0" fmla="*/ 0 w 17652"/>
              <a:gd name="connsiteY0" fmla="*/ 2150 h 11876"/>
              <a:gd name="connsiteX1" fmla="*/ 6422 w 17652"/>
              <a:gd name="connsiteY1" fmla="*/ 0 h 11876"/>
              <a:gd name="connsiteX2" fmla="*/ 17652 w 17652"/>
              <a:gd name="connsiteY2" fmla="*/ 11876 h 11876"/>
              <a:gd name="connsiteX3" fmla="*/ 4757 w 17652"/>
              <a:gd name="connsiteY3" fmla="*/ 10445 h 11876"/>
              <a:gd name="connsiteX4" fmla="*/ 0 w 17652"/>
              <a:gd name="connsiteY4" fmla="*/ 2150 h 11876"/>
              <a:gd name="connsiteX0" fmla="*/ 0 w 17652"/>
              <a:gd name="connsiteY0" fmla="*/ 2150 h 15576"/>
              <a:gd name="connsiteX1" fmla="*/ 6422 w 17652"/>
              <a:gd name="connsiteY1" fmla="*/ 0 h 15576"/>
              <a:gd name="connsiteX2" fmla="*/ 17652 w 17652"/>
              <a:gd name="connsiteY2" fmla="*/ 11876 h 15576"/>
              <a:gd name="connsiteX3" fmla="*/ 7815 w 17652"/>
              <a:gd name="connsiteY3" fmla="*/ 15576 h 15576"/>
              <a:gd name="connsiteX4" fmla="*/ 0 w 17652"/>
              <a:gd name="connsiteY4" fmla="*/ 2150 h 15576"/>
              <a:gd name="connsiteX0" fmla="*/ 0 w 17781"/>
              <a:gd name="connsiteY0" fmla="*/ 2153 h 15576"/>
              <a:gd name="connsiteX1" fmla="*/ 6551 w 17781"/>
              <a:gd name="connsiteY1" fmla="*/ 0 h 15576"/>
              <a:gd name="connsiteX2" fmla="*/ 17781 w 17781"/>
              <a:gd name="connsiteY2" fmla="*/ 11876 h 15576"/>
              <a:gd name="connsiteX3" fmla="*/ 7944 w 17781"/>
              <a:gd name="connsiteY3" fmla="*/ 15576 h 15576"/>
              <a:gd name="connsiteX4" fmla="*/ 0 w 17781"/>
              <a:gd name="connsiteY4" fmla="*/ 2153 h 15576"/>
              <a:gd name="connsiteX0" fmla="*/ 0 w 17781"/>
              <a:gd name="connsiteY0" fmla="*/ 2153 h 15417"/>
              <a:gd name="connsiteX1" fmla="*/ 6551 w 17781"/>
              <a:gd name="connsiteY1" fmla="*/ 0 h 15417"/>
              <a:gd name="connsiteX2" fmla="*/ 17781 w 17781"/>
              <a:gd name="connsiteY2" fmla="*/ 11876 h 15417"/>
              <a:gd name="connsiteX3" fmla="*/ 8247 w 17781"/>
              <a:gd name="connsiteY3" fmla="*/ 15417 h 15417"/>
              <a:gd name="connsiteX4" fmla="*/ 0 w 17781"/>
              <a:gd name="connsiteY4" fmla="*/ 2153 h 15417"/>
              <a:gd name="connsiteX0" fmla="*/ 0 w 18022"/>
              <a:gd name="connsiteY0" fmla="*/ 1313 h 15417"/>
              <a:gd name="connsiteX1" fmla="*/ 6792 w 18022"/>
              <a:gd name="connsiteY1" fmla="*/ 0 h 15417"/>
              <a:gd name="connsiteX2" fmla="*/ 18022 w 18022"/>
              <a:gd name="connsiteY2" fmla="*/ 11876 h 15417"/>
              <a:gd name="connsiteX3" fmla="*/ 8488 w 18022"/>
              <a:gd name="connsiteY3" fmla="*/ 15417 h 15417"/>
              <a:gd name="connsiteX4" fmla="*/ 0 w 18022"/>
              <a:gd name="connsiteY4" fmla="*/ 1313 h 15417"/>
              <a:gd name="connsiteX0" fmla="*/ 0 w 18022"/>
              <a:gd name="connsiteY0" fmla="*/ 1313 h 15420"/>
              <a:gd name="connsiteX1" fmla="*/ 6792 w 18022"/>
              <a:gd name="connsiteY1" fmla="*/ 0 h 15420"/>
              <a:gd name="connsiteX2" fmla="*/ 18022 w 18022"/>
              <a:gd name="connsiteY2" fmla="*/ 11876 h 15420"/>
              <a:gd name="connsiteX3" fmla="*/ 8390 w 18022"/>
              <a:gd name="connsiteY3" fmla="*/ 15420 h 15420"/>
              <a:gd name="connsiteX4" fmla="*/ 0 w 18022"/>
              <a:gd name="connsiteY4" fmla="*/ 1313 h 15420"/>
              <a:gd name="connsiteX0" fmla="*/ 0 w 18077"/>
              <a:gd name="connsiteY0" fmla="*/ 1313 h 15420"/>
              <a:gd name="connsiteX1" fmla="*/ 6792 w 18077"/>
              <a:gd name="connsiteY1" fmla="*/ 0 h 15420"/>
              <a:gd name="connsiteX2" fmla="*/ 18077 w 18077"/>
              <a:gd name="connsiteY2" fmla="*/ 11828 h 15420"/>
              <a:gd name="connsiteX3" fmla="*/ 8390 w 18077"/>
              <a:gd name="connsiteY3" fmla="*/ 15420 h 15420"/>
              <a:gd name="connsiteX4" fmla="*/ 0 w 18077"/>
              <a:gd name="connsiteY4" fmla="*/ 1313 h 15420"/>
              <a:gd name="connsiteX0" fmla="*/ 0 w 18077"/>
              <a:gd name="connsiteY0" fmla="*/ 1290 h 15397"/>
              <a:gd name="connsiteX1" fmla="*/ 6813 w 18077"/>
              <a:gd name="connsiteY1" fmla="*/ 0 h 15397"/>
              <a:gd name="connsiteX2" fmla="*/ 18077 w 18077"/>
              <a:gd name="connsiteY2" fmla="*/ 11805 h 15397"/>
              <a:gd name="connsiteX3" fmla="*/ 8390 w 18077"/>
              <a:gd name="connsiteY3" fmla="*/ 15397 h 15397"/>
              <a:gd name="connsiteX4" fmla="*/ 0 w 18077"/>
              <a:gd name="connsiteY4" fmla="*/ 1290 h 15397"/>
              <a:gd name="connsiteX0" fmla="*/ 0 w 18077"/>
              <a:gd name="connsiteY0" fmla="*/ 600 h 14707"/>
              <a:gd name="connsiteX1" fmla="*/ 8001 w 18077"/>
              <a:gd name="connsiteY1" fmla="*/ 0 h 14707"/>
              <a:gd name="connsiteX2" fmla="*/ 18077 w 18077"/>
              <a:gd name="connsiteY2" fmla="*/ 11115 h 14707"/>
              <a:gd name="connsiteX3" fmla="*/ 8390 w 18077"/>
              <a:gd name="connsiteY3" fmla="*/ 14707 h 14707"/>
              <a:gd name="connsiteX4" fmla="*/ 0 w 18077"/>
              <a:gd name="connsiteY4" fmla="*/ 600 h 14707"/>
              <a:gd name="connsiteX0" fmla="*/ 0 w 17804"/>
              <a:gd name="connsiteY0" fmla="*/ 600 h 14707"/>
              <a:gd name="connsiteX1" fmla="*/ 8001 w 17804"/>
              <a:gd name="connsiteY1" fmla="*/ 0 h 14707"/>
              <a:gd name="connsiteX2" fmla="*/ 17804 w 17804"/>
              <a:gd name="connsiteY2" fmla="*/ 11255 h 14707"/>
              <a:gd name="connsiteX3" fmla="*/ 8390 w 17804"/>
              <a:gd name="connsiteY3" fmla="*/ 14707 h 14707"/>
              <a:gd name="connsiteX4" fmla="*/ 0 w 17804"/>
              <a:gd name="connsiteY4" fmla="*/ 600 h 14707"/>
              <a:gd name="connsiteX0" fmla="*/ 0 w 17804"/>
              <a:gd name="connsiteY0" fmla="*/ 600 h 14859"/>
              <a:gd name="connsiteX1" fmla="*/ 8001 w 17804"/>
              <a:gd name="connsiteY1" fmla="*/ 0 h 14859"/>
              <a:gd name="connsiteX2" fmla="*/ 17804 w 17804"/>
              <a:gd name="connsiteY2" fmla="*/ 11255 h 14859"/>
              <a:gd name="connsiteX3" fmla="*/ 7979 w 17804"/>
              <a:gd name="connsiteY3" fmla="*/ 14859 h 14859"/>
              <a:gd name="connsiteX4" fmla="*/ 0 w 17804"/>
              <a:gd name="connsiteY4" fmla="*/ 600 h 14859"/>
              <a:gd name="connsiteX0" fmla="*/ 0 w 16606"/>
              <a:gd name="connsiteY0" fmla="*/ 2043 h 14859"/>
              <a:gd name="connsiteX1" fmla="*/ 6803 w 16606"/>
              <a:gd name="connsiteY1" fmla="*/ 0 h 14859"/>
              <a:gd name="connsiteX2" fmla="*/ 16606 w 16606"/>
              <a:gd name="connsiteY2" fmla="*/ 11255 h 14859"/>
              <a:gd name="connsiteX3" fmla="*/ 6781 w 16606"/>
              <a:gd name="connsiteY3" fmla="*/ 14859 h 14859"/>
              <a:gd name="connsiteX4" fmla="*/ 0 w 16606"/>
              <a:gd name="connsiteY4" fmla="*/ 2043 h 14859"/>
              <a:gd name="connsiteX0" fmla="*/ 0 w 16285"/>
              <a:gd name="connsiteY0" fmla="*/ 1897 h 14859"/>
              <a:gd name="connsiteX1" fmla="*/ 6482 w 16285"/>
              <a:gd name="connsiteY1" fmla="*/ 0 h 14859"/>
              <a:gd name="connsiteX2" fmla="*/ 16285 w 16285"/>
              <a:gd name="connsiteY2" fmla="*/ 11255 h 14859"/>
              <a:gd name="connsiteX3" fmla="*/ 6460 w 16285"/>
              <a:gd name="connsiteY3" fmla="*/ 14859 h 14859"/>
              <a:gd name="connsiteX4" fmla="*/ 0 w 16285"/>
              <a:gd name="connsiteY4" fmla="*/ 1897 h 14859"/>
              <a:gd name="connsiteX0" fmla="*/ 0 w 16285"/>
              <a:gd name="connsiteY0" fmla="*/ 1902 h 14864"/>
              <a:gd name="connsiteX1" fmla="*/ 6915 w 16285"/>
              <a:gd name="connsiteY1" fmla="*/ 0 h 14864"/>
              <a:gd name="connsiteX2" fmla="*/ 16285 w 16285"/>
              <a:gd name="connsiteY2" fmla="*/ 11260 h 14864"/>
              <a:gd name="connsiteX3" fmla="*/ 6460 w 16285"/>
              <a:gd name="connsiteY3" fmla="*/ 14864 h 14864"/>
              <a:gd name="connsiteX4" fmla="*/ 0 w 16285"/>
              <a:gd name="connsiteY4" fmla="*/ 1902 h 14864"/>
              <a:gd name="connsiteX0" fmla="*/ 0 w 16001"/>
              <a:gd name="connsiteY0" fmla="*/ 1902 h 14864"/>
              <a:gd name="connsiteX1" fmla="*/ 6915 w 16001"/>
              <a:gd name="connsiteY1" fmla="*/ 0 h 14864"/>
              <a:gd name="connsiteX2" fmla="*/ 16001 w 16001"/>
              <a:gd name="connsiteY2" fmla="*/ 11452 h 14864"/>
              <a:gd name="connsiteX3" fmla="*/ 6460 w 16001"/>
              <a:gd name="connsiteY3" fmla="*/ 14864 h 14864"/>
              <a:gd name="connsiteX4" fmla="*/ 0 w 16001"/>
              <a:gd name="connsiteY4" fmla="*/ 1902 h 14864"/>
              <a:gd name="connsiteX0" fmla="*/ 0 w 16001"/>
              <a:gd name="connsiteY0" fmla="*/ 1902 h 14787"/>
              <a:gd name="connsiteX1" fmla="*/ 6915 w 16001"/>
              <a:gd name="connsiteY1" fmla="*/ 0 h 14787"/>
              <a:gd name="connsiteX2" fmla="*/ 16001 w 16001"/>
              <a:gd name="connsiteY2" fmla="*/ 11452 h 14787"/>
              <a:gd name="connsiteX3" fmla="*/ 6011 w 16001"/>
              <a:gd name="connsiteY3" fmla="*/ 14787 h 14787"/>
              <a:gd name="connsiteX4" fmla="*/ 0 w 16001"/>
              <a:gd name="connsiteY4" fmla="*/ 1902 h 14787"/>
              <a:gd name="connsiteX0" fmla="*/ 0 w 16001"/>
              <a:gd name="connsiteY0" fmla="*/ 4226 h 17111"/>
              <a:gd name="connsiteX1" fmla="*/ 6902 w 16001"/>
              <a:gd name="connsiteY1" fmla="*/ 0 h 17111"/>
              <a:gd name="connsiteX2" fmla="*/ 16001 w 16001"/>
              <a:gd name="connsiteY2" fmla="*/ 13776 h 17111"/>
              <a:gd name="connsiteX3" fmla="*/ 6011 w 16001"/>
              <a:gd name="connsiteY3" fmla="*/ 17111 h 17111"/>
              <a:gd name="connsiteX4" fmla="*/ 0 w 16001"/>
              <a:gd name="connsiteY4" fmla="*/ 4226 h 17111"/>
              <a:gd name="connsiteX0" fmla="*/ 3352 w 19353"/>
              <a:gd name="connsiteY0" fmla="*/ 4226 h 17111"/>
              <a:gd name="connsiteX1" fmla="*/ 1 w 19353"/>
              <a:gd name="connsiteY1" fmla="*/ 3507 h 17111"/>
              <a:gd name="connsiteX2" fmla="*/ 10254 w 19353"/>
              <a:gd name="connsiteY2" fmla="*/ 0 h 17111"/>
              <a:gd name="connsiteX3" fmla="*/ 19353 w 19353"/>
              <a:gd name="connsiteY3" fmla="*/ 13776 h 17111"/>
              <a:gd name="connsiteX4" fmla="*/ 9363 w 19353"/>
              <a:gd name="connsiteY4" fmla="*/ 17111 h 17111"/>
              <a:gd name="connsiteX5" fmla="*/ 3352 w 19353"/>
              <a:gd name="connsiteY5" fmla="*/ 4226 h 17111"/>
              <a:gd name="connsiteX0" fmla="*/ 4901 w 19353"/>
              <a:gd name="connsiteY0" fmla="*/ 16483 h 17111"/>
              <a:gd name="connsiteX1" fmla="*/ 1 w 19353"/>
              <a:gd name="connsiteY1" fmla="*/ 3507 h 17111"/>
              <a:gd name="connsiteX2" fmla="*/ 10254 w 19353"/>
              <a:gd name="connsiteY2" fmla="*/ 0 h 17111"/>
              <a:gd name="connsiteX3" fmla="*/ 19353 w 19353"/>
              <a:gd name="connsiteY3" fmla="*/ 13776 h 17111"/>
              <a:gd name="connsiteX4" fmla="*/ 9363 w 19353"/>
              <a:gd name="connsiteY4" fmla="*/ 17111 h 17111"/>
              <a:gd name="connsiteX5" fmla="*/ 4901 w 19353"/>
              <a:gd name="connsiteY5" fmla="*/ 16483 h 17111"/>
              <a:gd name="connsiteX0" fmla="*/ 4774 w 19226"/>
              <a:gd name="connsiteY0" fmla="*/ 16483 h 17111"/>
              <a:gd name="connsiteX1" fmla="*/ 1 w 19226"/>
              <a:gd name="connsiteY1" fmla="*/ 3464 h 17111"/>
              <a:gd name="connsiteX2" fmla="*/ 10127 w 19226"/>
              <a:gd name="connsiteY2" fmla="*/ 0 h 17111"/>
              <a:gd name="connsiteX3" fmla="*/ 19226 w 19226"/>
              <a:gd name="connsiteY3" fmla="*/ 13776 h 17111"/>
              <a:gd name="connsiteX4" fmla="*/ 9236 w 19226"/>
              <a:gd name="connsiteY4" fmla="*/ 17111 h 17111"/>
              <a:gd name="connsiteX5" fmla="*/ 4774 w 19226"/>
              <a:gd name="connsiteY5" fmla="*/ 16483 h 17111"/>
              <a:gd name="connsiteX0" fmla="*/ 4825 w 19226"/>
              <a:gd name="connsiteY0" fmla="*/ 16466 h 17111"/>
              <a:gd name="connsiteX1" fmla="*/ 1 w 19226"/>
              <a:gd name="connsiteY1" fmla="*/ 3464 h 17111"/>
              <a:gd name="connsiteX2" fmla="*/ 10127 w 19226"/>
              <a:gd name="connsiteY2" fmla="*/ 0 h 17111"/>
              <a:gd name="connsiteX3" fmla="*/ 19226 w 19226"/>
              <a:gd name="connsiteY3" fmla="*/ 13776 h 17111"/>
              <a:gd name="connsiteX4" fmla="*/ 9236 w 19226"/>
              <a:gd name="connsiteY4" fmla="*/ 17111 h 17111"/>
              <a:gd name="connsiteX5" fmla="*/ 4825 w 19226"/>
              <a:gd name="connsiteY5" fmla="*/ 16466 h 17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6" h="17111">
                <a:moveTo>
                  <a:pt x="4825" y="16466"/>
                </a:moveTo>
                <a:cubicBezTo>
                  <a:pt x="4896" y="16443"/>
                  <a:pt x="-70" y="3487"/>
                  <a:pt x="1" y="3464"/>
                </a:cubicBezTo>
                <a:lnTo>
                  <a:pt x="10127" y="0"/>
                </a:lnTo>
                <a:lnTo>
                  <a:pt x="19226" y="13776"/>
                </a:lnTo>
                <a:lnTo>
                  <a:pt x="9236" y="17111"/>
                </a:lnTo>
                <a:lnTo>
                  <a:pt x="4825" y="16466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908" t="617" r="35129" b="269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Flowchart: Manual Input 5"/>
          <p:cNvSpPr/>
          <p:nvPr userDrawn="1"/>
        </p:nvSpPr>
        <p:spPr>
          <a:xfrm rot="13625417" flipH="1" flipV="1">
            <a:off x="392672" y="3351106"/>
            <a:ext cx="3029717" cy="387930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1 w 10017"/>
              <a:gd name="connsiteY3" fmla="*/ 8732 h 12968"/>
              <a:gd name="connsiteX4" fmla="*/ 0 w 10017"/>
              <a:gd name="connsiteY4" fmla="*/ 4968 h 12968"/>
              <a:gd name="connsiteX0" fmla="*/ 0 w 10026"/>
              <a:gd name="connsiteY0" fmla="*/ 4968 h 9852"/>
              <a:gd name="connsiteX1" fmla="*/ 10017 w 10026"/>
              <a:gd name="connsiteY1" fmla="*/ 0 h 9852"/>
              <a:gd name="connsiteX2" fmla="*/ 10025 w 10026"/>
              <a:gd name="connsiteY2" fmla="*/ 9852 h 9852"/>
              <a:gd name="connsiteX3" fmla="*/ 151 w 10026"/>
              <a:gd name="connsiteY3" fmla="*/ 8732 h 9852"/>
              <a:gd name="connsiteX4" fmla="*/ 0 w 10026"/>
              <a:gd name="connsiteY4" fmla="*/ 4968 h 9852"/>
              <a:gd name="connsiteX0" fmla="*/ 3480 w 9850"/>
              <a:gd name="connsiteY0" fmla="*/ 1204 h 10000"/>
              <a:gd name="connsiteX1" fmla="*/ 9841 w 9850"/>
              <a:gd name="connsiteY1" fmla="*/ 0 h 10000"/>
              <a:gd name="connsiteX2" fmla="*/ 9849 w 9850"/>
              <a:gd name="connsiteY2" fmla="*/ 10000 h 10000"/>
              <a:gd name="connsiteX3" fmla="*/ 1 w 9850"/>
              <a:gd name="connsiteY3" fmla="*/ 8863 h 10000"/>
              <a:gd name="connsiteX4" fmla="*/ 3480 w 9850"/>
              <a:gd name="connsiteY4" fmla="*/ 1204 h 10000"/>
              <a:gd name="connsiteX0" fmla="*/ 2020 w 8487"/>
              <a:gd name="connsiteY0" fmla="*/ 1204 h 10000"/>
              <a:gd name="connsiteX1" fmla="*/ 8478 w 8487"/>
              <a:gd name="connsiteY1" fmla="*/ 0 h 10000"/>
              <a:gd name="connsiteX2" fmla="*/ 8486 w 8487"/>
              <a:gd name="connsiteY2" fmla="*/ 10000 h 10000"/>
              <a:gd name="connsiteX3" fmla="*/ 1 w 8487"/>
              <a:gd name="connsiteY3" fmla="*/ 8990 h 10000"/>
              <a:gd name="connsiteX4" fmla="*/ 2020 w 8487"/>
              <a:gd name="connsiteY4" fmla="*/ 1204 h 10000"/>
              <a:gd name="connsiteX0" fmla="*/ 2380 w 9989"/>
              <a:gd name="connsiteY0" fmla="*/ 1204 h 9928"/>
              <a:gd name="connsiteX1" fmla="*/ 9989 w 9989"/>
              <a:gd name="connsiteY1" fmla="*/ 0 h 9928"/>
              <a:gd name="connsiteX2" fmla="*/ 9351 w 9989"/>
              <a:gd name="connsiteY2" fmla="*/ 9928 h 9928"/>
              <a:gd name="connsiteX3" fmla="*/ 1 w 9989"/>
              <a:gd name="connsiteY3" fmla="*/ 8990 h 9928"/>
              <a:gd name="connsiteX4" fmla="*/ 2380 w 9989"/>
              <a:gd name="connsiteY4" fmla="*/ 1204 h 9928"/>
              <a:gd name="connsiteX0" fmla="*/ 2383 w 9361"/>
              <a:gd name="connsiteY0" fmla="*/ 9 h 8796"/>
              <a:gd name="connsiteX1" fmla="*/ 9319 w 9361"/>
              <a:gd name="connsiteY1" fmla="*/ 0 h 8796"/>
              <a:gd name="connsiteX2" fmla="*/ 9361 w 9361"/>
              <a:gd name="connsiteY2" fmla="*/ 8796 h 8796"/>
              <a:gd name="connsiteX3" fmla="*/ 1 w 9361"/>
              <a:gd name="connsiteY3" fmla="*/ 7851 h 8796"/>
              <a:gd name="connsiteX4" fmla="*/ 2383 w 9361"/>
              <a:gd name="connsiteY4" fmla="*/ 9 h 8796"/>
              <a:gd name="connsiteX0" fmla="*/ 2961 w 10415"/>
              <a:gd name="connsiteY0" fmla="*/ 10 h 10149"/>
              <a:gd name="connsiteX1" fmla="*/ 10370 w 10415"/>
              <a:gd name="connsiteY1" fmla="*/ 0 h 10149"/>
              <a:gd name="connsiteX2" fmla="*/ 10415 w 10415"/>
              <a:gd name="connsiteY2" fmla="*/ 10000 h 10149"/>
              <a:gd name="connsiteX3" fmla="*/ 0 w 10415"/>
              <a:gd name="connsiteY3" fmla="*/ 10149 h 10149"/>
              <a:gd name="connsiteX4" fmla="*/ 2961 w 10415"/>
              <a:gd name="connsiteY4" fmla="*/ 10 h 10149"/>
              <a:gd name="connsiteX0" fmla="*/ 2823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823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1 w 10415"/>
              <a:gd name="connsiteY0" fmla="*/ 0 h 10160"/>
              <a:gd name="connsiteX1" fmla="*/ 10370 w 10415"/>
              <a:gd name="connsiteY1" fmla="*/ 11 h 10160"/>
              <a:gd name="connsiteX2" fmla="*/ 10415 w 10415"/>
              <a:gd name="connsiteY2" fmla="*/ 10011 h 10160"/>
              <a:gd name="connsiteX3" fmla="*/ 0 w 10415"/>
              <a:gd name="connsiteY3" fmla="*/ 10160 h 10160"/>
              <a:gd name="connsiteX4" fmla="*/ 2781 w 10415"/>
              <a:gd name="connsiteY4" fmla="*/ 0 h 10160"/>
              <a:gd name="connsiteX0" fmla="*/ 2862 w 10496"/>
              <a:gd name="connsiteY0" fmla="*/ 0 h 10136"/>
              <a:gd name="connsiteX1" fmla="*/ 10451 w 10496"/>
              <a:gd name="connsiteY1" fmla="*/ 11 h 10136"/>
              <a:gd name="connsiteX2" fmla="*/ 10496 w 10496"/>
              <a:gd name="connsiteY2" fmla="*/ 10011 h 10136"/>
              <a:gd name="connsiteX3" fmla="*/ 0 w 10496"/>
              <a:gd name="connsiteY3" fmla="*/ 10136 h 10136"/>
              <a:gd name="connsiteX4" fmla="*/ 2862 w 10496"/>
              <a:gd name="connsiteY4" fmla="*/ 0 h 10136"/>
              <a:gd name="connsiteX0" fmla="*/ 4008 w 11642"/>
              <a:gd name="connsiteY0" fmla="*/ 12 h 10148"/>
              <a:gd name="connsiteX1" fmla="*/ 11597 w 11642"/>
              <a:gd name="connsiteY1" fmla="*/ 23 h 10148"/>
              <a:gd name="connsiteX2" fmla="*/ 11642 w 11642"/>
              <a:gd name="connsiteY2" fmla="*/ 10023 h 10148"/>
              <a:gd name="connsiteX3" fmla="*/ 1146 w 11642"/>
              <a:gd name="connsiteY3" fmla="*/ 10148 h 10148"/>
              <a:gd name="connsiteX4" fmla="*/ 269 w 11642"/>
              <a:gd name="connsiteY4" fmla="*/ 1400 h 10148"/>
              <a:gd name="connsiteX5" fmla="*/ 4008 w 11642"/>
              <a:gd name="connsiteY5" fmla="*/ 12 h 10148"/>
              <a:gd name="connsiteX0" fmla="*/ 4008 w 11642"/>
              <a:gd name="connsiteY0" fmla="*/ 835 h 10971"/>
              <a:gd name="connsiteX1" fmla="*/ 6556 w 11642"/>
              <a:gd name="connsiteY1" fmla="*/ 0 h 10971"/>
              <a:gd name="connsiteX2" fmla="*/ 11642 w 11642"/>
              <a:gd name="connsiteY2" fmla="*/ 10846 h 10971"/>
              <a:gd name="connsiteX3" fmla="*/ 1146 w 11642"/>
              <a:gd name="connsiteY3" fmla="*/ 10971 h 10971"/>
              <a:gd name="connsiteX4" fmla="*/ 269 w 11642"/>
              <a:gd name="connsiteY4" fmla="*/ 2223 h 10971"/>
              <a:gd name="connsiteX5" fmla="*/ 4008 w 11642"/>
              <a:gd name="connsiteY5" fmla="*/ 835 h 10971"/>
              <a:gd name="connsiteX0" fmla="*/ 4008 w 15351"/>
              <a:gd name="connsiteY0" fmla="*/ 835 h 10971"/>
              <a:gd name="connsiteX1" fmla="*/ 6556 w 15351"/>
              <a:gd name="connsiteY1" fmla="*/ 0 h 10971"/>
              <a:gd name="connsiteX2" fmla="*/ 15351 w 15351"/>
              <a:gd name="connsiteY2" fmla="*/ 9159 h 10971"/>
              <a:gd name="connsiteX3" fmla="*/ 1146 w 15351"/>
              <a:gd name="connsiteY3" fmla="*/ 10971 h 10971"/>
              <a:gd name="connsiteX4" fmla="*/ 269 w 15351"/>
              <a:gd name="connsiteY4" fmla="*/ 2223 h 10971"/>
              <a:gd name="connsiteX5" fmla="*/ 4008 w 15351"/>
              <a:gd name="connsiteY5" fmla="*/ 835 h 10971"/>
              <a:gd name="connsiteX0" fmla="*/ 3780 w 15123"/>
              <a:gd name="connsiteY0" fmla="*/ 835 h 10445"/>
              <a:gd name="connsiteX1" fmla="*/ 6328 w 15123"/>
              <a:gd name="connsiteY1" fmla="*/ 0 h 10445"/>
              <a:gd name="connsiteX2" fmla="*/ 15123 w 15123"/>
              <a:gd name="connsiteY2" fmla="*/ 9159 h 10445"/>
              <a:gd name="connsiteX3" fmla="*/ 4663 w 15123"/>
              <a:gd name="connsiteY3" fmla="*/ 10445 h 10445"/>
              <a:gd name="connsiteX4" fmla="*/ 41 w 15123"/>
              <a:gd name="connsiteY4" fmla="*/ 2223 h 10445"/>
              <a:gd name="connsiteX5" fmla="*/ 3780 w 15123"/>
              <a:gd name="connsiteY5" fmla="*/ 835 h 10445"/>
              <a:gd name="connsiteX0" fmla="*/ 3788 w 15131"/>
              <a:gd name="connsiteY0" fmla="*/ 835 h 10445"/>
              <a:gd name="connsiteX1" fmla="*/ 6336 w 15131"/>
              <a:gd name="connsiteY1" fmla="*/ 0 h 10445"/>
              <a:gd name="connsiteX2" fmla="*/ 15131 w 15131"/>
              <a:gd name="connsiteY2" fmla="*/ 9159 h 10445"/>
              <a:gd name="connsiteX3" fmla="*/ 4671 w 15131"/>
              <a:gd name="connsiteY3" fmla="*/ 10445 h 10445"/>
              <a:gd name="connsiteX4" fmla="*/ 49 w 15131"/>
              <a:gd name="connsiteY4" fmla="*/ 2223 h 10445"/>
              <a:gd name="connsiteX5" fmla="*/ 3788 w 15131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44 w 15087"/>
              <a:gd name="connsiteY0" fmla="*/ 835 h 10445"/>
              <a:gd name="connsiteX1" fmla="*/ 6292 w 15087"/>
              <a:gd name="connsiteY1" fmla="*/ 0 h 10445"/>
              <a:gd name="connsiteX2" fmla="*/ 15087 w 15087"/>
              <a:gd name="connsiteY2" fmla="*/ 9159 h 10445"/>
              <a:gd name="connsiteX3" fmla="*/ 4627 w 15087"/>
              <a:gd name="connsiteY3" fmla="*/ 10445 h 10445"/>
              <a:gd name="connsiteX4" fmla="*/ 5 w 15087"/>
              <a:gd name="connsiteY4" fmla="*/ 2223 h 10445"/>
              <a:gd name="connsiteX5" fmla="*/ 3744 w 15087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217"/>
              <a:gd name="connsiteY0" fmla="*/ 2150 h 10445"/>
              <a:gd name="connsiteX1" fmla="*/ 6422 w 15217"/>
              <a:gd name="connsiteY1" fmla="*/ 0 h 10445"/>
              <a:gd name="connsiteX2" fmla="*/ 15217 w 15217"/>
              <a:gd name="connsiteY2" fmla="*/ 9159 h 10445"/>
              <a:gd name="connsiteX3" fmla="*/ 4757 w 15217"/>
              <a:gd name="connsiteY3" fmla="*/ 10445 h 10445"/>
              <a:gd name="connsiteX4" fmla="*/ 0 w 15217"/>
              <a:gd name="connsiteY4" fmla="*/ 2150 h 10445"/>
              <a:gd name="connsiteX0" fmla="*/ 0 w 17652"/>
              <a:gd name="connsiteY0" fmla="*/ 2150 h 11876"/>
              <a:gd name="connsiteX1" fmla="*/ 6422 w 17652"/>
              <a:gd name="connsiteY1" fmla="*/ 0 h 11876"/>
              <a:gd name="connsiteX2" fmla="*/ 17652 w 17652"/>
              <a:gd name="connsiteY2" fmla="*/ 11876 h 11876"/>
              <a:gd name="connsiteX3" fmla="*/ 4757 w 17652"/>
              <a:gd name="connsiteY3" fmla="*/ 10445 h 11876"/>
              <a:gd name="connsiteX4" fmla="*/ 0 w 17652"/>
              <a:gd name="connsiteY4" fmla="*/ 2150 h 11876"/>
              <a:gd name="connsiteX0" fmla="*/ 0 w 17652"/>
              <a:gd name="connsiteY0" fmla="*/ 2150 h 15576"/>
              <a:gd name="connsiteX1" fmla="*/ 6422 w 17652"/>
              <a:gd name="connsiteY1" fmla="*/ 0 h 15576"/>
              <a:gd name="connsiteX2" fmla="*/ 17652 w 17652"/>
              <a:gd name="connsiteY2" fmla="*/ 11876 h 15576"/>
              <a:gd name="connsiteX3" fmla="*/ 7815 w 17652"/>
              <a:gd name="connsiteY3" fmla="*/ 15576 h 15576"/>
              <a:gd name="connsiteX4" fmla="*/ 0 w 17652"/>
              <a:gd name="connsiteY4" fmla="*/ 2150 h 15576"/>
              <a:gd name="connsiteX0" fmla="*/ 0 w 17781"/>
              <a:gd name="connsiteY0" fmla="*/ 2153 h 15576"/>
              <a:gd name="connsiteX1" fmla="*/ 6551 w 17781"/>
              <a:gd name="connsiteY1" fmla="*/ 0 h 15576"/>
              <a:gd name="connsiteX2" fmla="*/ 17781 w 17781"/>
              <a:gd name="connsiteY2" fmla="*/ 11876 h 15576"/>
              <a:gd name="connsiteX3" fmla="*/ 7944 w 17781"/>
              <a:gd name="connsiteY3" fmla="*/ 15576 h 15576"/>
              <a:gd name="connsiteX4" fmla="*/ 0 w 17781"/>
              <a:gd name="connsiteY4" fmla="*/ 2153 h 15576"/>
              <a:gd name="connsiteX0" fmla="*/ 0 w 17781"/>
              <a:gd name="connsiteY0" fmla="*/ 2153 h 15417"/>
              <a:gd name="connsiteX1" fmla="*/ 6551 w 17781"/>
              <a:gd name="connsiteY1" fmla="*/ 0 h 15417"/>
              <a:gd name="connsiteX2" fmla="*/ 17781 w 17781"/>
              <a:gd name="connsiteY2" fmla="*/ 11876 h 15417"/>
              <a:gd name="connsiteX3" fmla="*/ 8247 w 17781"/>
              <a:gd name="connsiteY3" fmla="*/ 15417 h 15417"/>
              <a:gd name="connsiteX4" fmla="*/ 0 w 17781"/>
              <a:gd name="connsiteY4" fmla="*/ 2153 h 15417"/>
              <a:gd name="connsiteX0" fmla="*/ 0 w 18022"/>
              <a:gd name="connsiteY0" fmla="*/ 1313 h 15417"/>
              <a:gd name="connsiteX1" fmla="*/ 6792 w 18022"/>
              <a:gd name="connsiteY1" fmla="*/ 0 h 15417"/>
              <a:gd name="connsiteX2" fmla="*/ 18022 w 18022"/>
              <a:gd name="connsiteY2" fmla="*/ 11876 h 15417"/>
              <a:gd name="connsiteX3" fmla="*/ 8488 w 18022"/>
              <a:gd name="connsiteY3" fmla="*/ 15417 h 15417"/>
              <a:gd name="connsiteX4" fmla="*/ 0 w 18022"/>
              <a:gd name="connsiteY4" fmla="*/ 1313 h 15417"/>
              <a:gd name="connsiteX0" fmla="*/ 0 w 18022"/>
              <a:gd name="connsiteY0" fmla="*/ 1313 h 15420"/>
              <a:gd name="connsiteX1" fmla="*/ 6792 w 18022"/>
              <a:gd name="connsiteY1" fmla="*/ 0 h 15420"/>
              <a:gd name="connsiteX2" fmla="*/ 18022 w 18022"/>
              <a:gd name="connsiteY2" fmla="*/ 11876 h 15420"/>
              <a:gd name="connsiteX3" fmla="*/ 8390 w 18022"/>
              <a:gd name="connsiteY3" fmla="*/ 15420 h 15420"/>
              <a:gd name="connsiteX4" fmla="*/ 0 w 18022"/>
              <a:gd name="connsiteY4" fmla="*/ 1313 h 15420"/>
              <a:gd name="connsiteX0" fmla="*/ 0 w 18077"/>
              <a:gd name="connsiteY0" fmla="*/ 1313 h 15420"/>
              <a:gd name="connsiteX1" fmla="*/ 6792 w 18077"/>
              <a:gd name="connsiteY1" fmla="*/ 0 h 15420"/>
              <a:gd name="connsiteX2" fmla="*/ 18077 w 18077"/>
              <a:gd name="connsiteY2" fmla="*/ 11828 h 15420"/>
              <a:gd name="connsiteX3" fmla="*/ 8390 w 18077"/>
              <a:gd name="connsiteY3" fmla="*/ 15420 h 15420"/>
              <a:gd name="connsiteX4" fmla="*/ 0 w 18077"/>
              <a:gd name="connsiteY4" fmla="*/ 1313 h 15420"/>
              <a:gd name="connsiteX0" fmla="*/ 0 w 18077"/>
              <a:gd name="connsiteY0" fmla="*/ 1290 h 15397"/>
              <a:gd name="connsiteX1" fmla="*/ 6813 w 18077"/>
              <a:gd name="connsiteY1" fmla="*/ 0 h 15397"/>
              <a:gd name="connsiteX2" fmla="*/ 18077 w 18077"/>
              <a:gd name="connsiteY2" fmla="*/ 11805 h 15397"/>
              <a:gd name="connsiteX3" fmla="*/ 8390 w 18077"/>
              <a:gd name="connsiteY3" fmla="*/ 15397 h 15397"/>
              <a:gd name="connsiteX4" fmla="*/ 0 w 18077"/>
              <a:gd name="connsiteY4" fmla="*/ 1290 h 15397"/>
              <a:gd name="connsiteX0" fmla="*/ 0 w 18077"/>
              <a:gd name="connsiteY0" fmla="*/ 600 h 14707"/>
              <a:gd name="connsiteX1" fmla="*/ 8001 w 18077"/>
              <a:gd name="connsiteY1" fmla="*/ 0 h 14707"/>
              <a:gd name="connsiteX2" fmla="*/ 18077 w 18077"/>
              <a:gd name="connsiteY2" fmla="*/ 11115 h 14707"/>
              <a:gd name="connsiteX3" fmla="*/ 8390 w 18077"/>
              <a:gd name="connsiteY3" fmla="*/ 14707 h 14707"/>
              <a:gd name="connsiteX4" fmla="*/ 0 w 18077"/>
              <a:gd name="connsiteY4" fmla="*/ 600 h 14707"/>
              <a:gd name="connsiteX0" fmla="*/ 0 w 17804"/>
              <a:gd name="connsiteY0" fmla="*/ 600 h 14707"/>
              <a:gd name="connsiteX1" fmla="*/ 8001 w 17804"/>
              <a:gd name="connsiteY1" fmla="*/ 0 h 14707"/>
              <a:gd name="connsiteX2" fmla="*/ 17804 w 17804"/>
              <a:gd name="connsiteY2" fmla="*/ 11255 h 14707"/>
              <a:gd name="connsiteX3" fmla="*/ 8390 w 17804"/>
              <a:gd name="connsiteY3" fmla="*/ 14707 h 14707"/>
              <a:gd name="connsiteX4" fmla="*/ 0 w 17804"/>
              <a:gd name="connsiteY4" fmla="*/ 600 h 14707"/>
              <a:gd name="connsiteX0" fmla="*/ 0 w 17804"/>
              <a:gd name="connsiteY0" fmla="*/ 600 h 14859"/>
              <a:gd name="connsiteX1" fmla="*/ 8001 w 17804"/>
              <a:gd name="connsiteY1" fmla="*/ 0 h 14859"/>
              <a:gd name="connsiteX2" fmla="*/ 17804 w 17804"/>
              <a:gd name="connsiteY2" fmla="*/ 11255 h 14859"/>
              <a:gd name="connsiteX3" fmla="*/ 7979 w 17804"/>
              <a:gd name="connsiteY3" fmla="*/ 14859 h 14859"/>
              <a:gd name="connsiteX4" fmla="*/ 0 w 17804"/>
              <a:gd name="connsiteY4" fmla="*/ 600 h 14859"/>
              <a:gd name="connsiteX0" fmla="*/ 0 w 16606"/>
              <a:gd name="connsiteY0" fmla="*/ 2043 h 14859"/>
              <a:gd name="connsiteX1" fmla="*/ 6803 w 16606"/>
              <a:gd name="connsiteY1" fmla="*/ 0 h 14859"/>
              <a:gd name="connsiteX2" fmla="*/ 16606 w 16606"/>
              <a:gd name="connsiteY2" fmla="*/ 11255 h 14859"/>
              <a:gd name="connsiteX3" fmla="*/ 6781 w 16606"/>
              <a:gd name="connsiteY3" fmla="*/ 14859 h 14859"/>
              <a:gd name="connsiteX4" fmla="*/ 0 w 16606"/>
              <a:gd name="connsiteY4" fmla="*/ 2043 h 14859"/>
              <a:gd name="connsiteX0" fmla="*/ 0 w 16285"/>
              <a:gd name="connsiteY0" fmla="*/ 1897 h 14859"/>
              <a:gd name="connsiteX1" fmla="*/ 6482 w 16285"/>
              <a:gd name="connsiteY1" fmla="*/ 0 h 14859"/>
              <a:gd name="connsiteX2" fmla="*/ 16285 w 16285"/>
              <a:gd name="connsiteY2" fmla="*/ 11255 h 14859"/>
              <a:gd name="connsiteX3" fmla="*/ 6460 w 16285"/>
              <a:gd name="connsiteY3" fmla="*/ 14859 h 14859"/>
              <a:gd name="connsiteX4" fmla="*/ 0 w 16285"/>
              <a:gd name="connsiteY4" fmla="*/ 1897 h 14859"/>
              <a:gd name="connsiteX0" fmla="*/ 0 w 16285"/>
              <a:gd name="connsiteY0" fmla="*/ 1902 h 14864"/>
              <a:gd name="connsiteX1" fmla="*/ 6915 w 16285"/>
              <a:gd name="connsiteY1" fmla="*/ 0 h 14864"/>
              <a:gd name="connsiteX2" fmla="*/ 16285 w 16285"/>
              <a:gd name="connsiteY2" fmla="*/ 11260 h 14864"/>
              <a:gd name="connsiteX3" fmla="*/ 6460 w 16285"/>
              <a:gd name="connsiteY3" fmla="*/ 14864 h 14864"/>
              <a:gd name="connsiteX4" fmla="*/ 0 w 16285"/>
              <a:gd name="connsiteY4" fmla="*/ 1902 h 14864"/>
              <a:gd name="connsiteX0" fmla="*/ 0 w 16001"/>
              <a:gd name="connsiteY0" fmla="*/ 1902 h 14864"/>
              <a:gd name="connsiteX1" fmla="*/ 6915 w 16001"/>
              <a:gd name="connsiteY1" fmla="*/ 0 h 14864"/>
              <a:gd name="connsiteX2" fmla="*/ 16001 w 16001"/>
              <a:gd name="connsiteY2" fmla="*/ 11452 h 14864"/>
              <a:gd name="connsiteX3" fmla="*/ 6460 w 16001"/>
              <a:gd name="connsiteY3" fmla="*/ 14864 h 14864"/>
              <a:gd name="connsiteX4" fmla="*/ 0 w 16001"/>
              <a:gd name="connsiteY4" fmla="*/ 1902 h 14864"/>
              <a:gd name="connsiteX0" fmla="*/ 0 w 16001"/>
              <a:gd name="connsiteY0" fmla="*/ 1902 h 14787"/>
              <a:gd name="connsiteX1" fmla="*/ 6915 w 16001"/>
              <a:gd name="connsiteY1" fmla="*/ 0 h 14787"/>
              <a:gd name="connsiteX2" fmla="*/ 16001 w 16001"/>
              <a:gd name="connsiteY2" fmla="*/ 11452 h 14787"/>
              <a:gd name="connsiteX3" fmla="*/ 6011 w 16001"/>
              <a:gd name="connsiteY3" fmla="*/ 14787 h 14787"/>
              <a:gd name="connsiteX4" fmla="*/ 0 w 16001"/>
              <a:gd name="connsiteY4" fmla="*/ 1902 h 14787"/>
              <a:gd name="connsiteX0" fmla="*/ 0 w 21834"/>
              <a:gd name="connsiteY0" fmla="*/ 904 h 14787"/>
              <a:gd name="connsiteX1" fmla="*/ 12748 w 21834"/>
              <a:gd name="connsiteY1" fmla="*/ 0 h 14787"/>
              <a:gd name="connsiteX2" fmla="*/ 21834 w 21834"/>
              <a:gd name="connsiteY2" fmla="*/ 11452 h 14787"/>
              <a:gd name="connsiteX3" fmla="*/ 11844 w 21834"/>
              <a:gd name="connsiteY3" fmla="*/ 14787 h 14787"/>
              <a:gd name="connsiteX4" fmla="*/ 0 w 21834"/>
              <a:gd name="connsiteY4" fmla="*/ 904 h 14787"/>
              <a:gd name="connsiteX0" fmla="*/ 0 w 21834"/>
              <a:gd name="connsiteY0" fmla="*/ 3372 h 17255"/>
              <a:gd name="connsiteX1" fmla="*/ 13511 w 21834"/>
              <a:gd name="connsiteY1" fmla="*/ 0 h 17255"/>
              <a:gd name="connsiteX2" fmla="*/ 21834 w 21834"/>
              <a:gd name="connsiteY2" fmla="*/ 13920 h 17255"/>
              <a:gd name="connsiteX3" fmla="*/ 11844 w 21834"/>
              <a:gd name="connsiteY3" fmla="*/ 17255 h 17255"/>
              <a:gd name="connsiteX4" fmla="*/ 0 w 21834"/>
              <a:gd name="connsiteY4" fmla="*/ 3372 h 17255"/>
              <a:gd name="connsiteX0" fmla="*/ 0 w 21834"/>
              <a:gd name="connsiteY0" fmla="*/ 3372 h 13920"/>
              <a:gd name="connsiteX1" fmla="*/ 13511 w 21834"/>
              <a:gd name="connsiteY1" fmla="*/ 0 h 13920"/>
              <a:gd name="connsiteX2" fmla="*/ 21834 w 21834"/>
              <a:gd name="connsiteY2" fmla="*/ 13920 h 13920"/>
              <a:gd name="connsiteX3" fmla="*/ 3122 w 21834"/>
              <a:gd name="connsiteY3" fmla="*/ 11831 h 13920"/>
              <a:gd name="connsiteX4" fmla="*/ 0 w 21834"/>
              <a:gd name="connsiteY4" fmla="*/ 3372 h 13920"/>
              <a:gd name="connsiteX0" fmla="*/ 0 w 14929"/>
              <a:gd name="connsiteY0" fmla="*/ 3372 h 12002"/>
              <a:gd name="connsiteX1" fmla="*/ 13511 w 14929"/>
              <a:gd name="connsiteY1" fmla="*/ 0 h 12002"/>
              <a:gd name="connsiteX2" fmla="*/ 14929 w 14929"/>
              <a:gd name="connsiteY2" fmla="*/ 12002 h 12002"/>
              <a:gd name="connsiteX3" fmla="*/ 3122 w 14929"/>
              <a:gd name="connsiteY3" fmla="*/ 11831 h 12002"/>
              <a:gd name="connsiteX4" fmla="*/ 0 w 14929"/>
              <a:gd name="connsiteY4" fmla="*/ 3372 h 12002"/>
              <a:gd name="connsiteX0" fmla="*/ 0 w 11840"/>
              <a:gd name="connsiteY0" fmla="*/ 2512 h 12002"/>
              <a:gd name="connsiteX1" fmla="*/ 10422 w 11840"/>
              <a:gd name="connsiteY1" fmla="*/ 0 h 12002"/>
              <a:gd name="connsiteX2" fmla="*/ 11840 w 11840"/>
              <a:gd name="connsiteY2" fmla="*/ 12002 h 12002"/>
              <a:gd name="connsiteX3" fmla="*/ 33 w 11840"/>
              <a:gd name="connsiteY3" fmla="*/ 11831 h 12002"/>
              <a:gd name="connsiteX4" fmla="*/ 0 w 11840"/>
              <a:gd name="connsiteY4" fmla="*/ 2512 h 12002"/>
              <a:gd name="connsiteX0" fmla="*/ 0 w 11967"/>
              <a:gd name="connsiteY0" fmla="*/ 0 h 9490"/>
              <a:gd name="connsiteX1" fmla="*/ 11967 w 11967"/>
              <a:gd name="connsiteY1" fmla="*/ 68 h 9490"/>
              <a:gd name="connsiteX2" fmla="*/ 11840 w 11967"/>
              <a:gd name="connsiteY2" fmla="*/ 9490 h 9490"/>
              <a:gd name="connsiteX3" fmla="*/ 33 w 11967"/>
              <a:gd name="connsiteY3" fmla="*/ 9319 h 9490"/>
              <a:gd name="connsiteX4" fmla="*/ 0 w 11967"/>
              <a:gd name="connsiteY4" fmla="*/ 0 h 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67" h="9490">
                <a:moveTo>
                  <a:pt x="0" y="0"/>
                </a:moveTo>
                <a:lnTo>
                  <a:pt x="11967" y="68"/>
                </a:lnTo>
                <a:cubicBezTo>
                  <a:pt x="11925" y="3209"/>
                  <a:pt x="11882" y="6349"/>
                  <a:pt x="11840" y="9490"/>
                </a:cubicBezTo>
                <a:lnTo>
                  <a:pt x="33" y="9319"/>
                </a:lnTo>
                <a:cubicBezTo>
                  <a:pt x="22" y="6213"/>
                  <a:pt x="11" y="3106"/>
                  <a:pt x="0" y="0"/>
                </a:cubicBezTo>
                <a:close/>
              </a:path>
            </a:pathLst>
          </a:cu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2857" t="4866" r="12857" b="25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5358561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255170"/>
            <a:ext cx="10775360" cy="62851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‹#›</a:t>
            </a:fld>
            <a:endParaRPr lang="cs-CZ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65125" y="1006475"/>
            <a:ext cx="10120313" cy="5588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2805828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>
          <a:gsLst>
            <a:gs pos="0">
              <a:schemeClr val="bg1"/>
            </a:gs>
            <a:gs pos="74000">
              <a:schemeClr val="tx2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3"/>
          <a:stretch/>
        </p:blipFill>
        <p:spPr>
          <a:xfrm>
            <a:off x="0" y="-40043"/>
            <a:ext cx="10328429" cy="695325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9077899" y="-40042"/>
            <a:ext cx="3152201" cy="6953250"/>
          </a:xfrm>
          <a:custGeom>
            <a:avLst/>
            <a:gdLst>
              <a:gd name="connsiteX0" fmla="*/ 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0 w 3068732"/>
              <a:gd name="connsiteY4" fmla="*/ 0 h 6858000"/>
              <a:gd name="connsiteX0" fmla="*/ 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0 w 3068732"/>
              <a:gd name="connsiteY4" fmla="*/ 0 h 6858000"/>
              <a:gd name="connsiteX0" fmla="*/ 121920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1219200 w 3068732"/>
              <a:gd name="connsiteY4" fmla="*/ 0 h 6858000"/>
              <a:gd name="connsiteX0" fmla="*/ 1181100 w 3068732"/>
              <a:gd name="connsiteY0" fmla="*/ 0 h 6864350"/>
              <a:gd name="connsiteX1" fmla="*/ 3068732 w 3068732"/>
              <a:gd name="connsiteY1" fmla="*/ 6350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  <a:gd name="connsiteX0" fmla="*/ 1181100 w 3068732"/>
              <a:gd name="connsiteY0" fmla="*/ 0 h 6864350"/>
              <a:gd name="connsiteX1" fmla="*/ 3063970 w 3068732"/>
              <a:gd name="connsiteY1" fmla="*/ 1587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  <a:gd name="connsiteX0" fmla="*/ 1181100 w 3069191"/>
              <a:gd name="connsiteY0" fmla="*/ 0 h 6864350"/>
              <a:gd name="connsiteX1" fmla="*/ 3068733 w 3069191"/>
              <a:gd name="connsiteY1" fmla="*/ 6350 h 6864350"/>
              <a:gd name="connsiteX2" fmla="*/ 3068732 w 3069191"/>
              <a:gd name="connsiteY2" fmla="*/ 6864350 h 6864350"/>
              <a:gd name="connsiteX3" fmla="*/ 0 w 3069191"/>
              <a:gd name="connsiteY3" fmla="*/ 6864350 h 6864350"/>
              <a:gd name="connsiteX4" fmla="*/ 1181100 w 3069191"/>
              <a:gd name="connsiteY4" fmla="*/ 0 h 6864350"/>
              <a:gd name="connsiteX0" fmla="*/ 1181100 w 3068732"/>
              <a:gd name="connsiteY0" fmla="*/ 0 h 6864350"/>
              <a:gd name="connsiteX1" fmla="*/ 3063971 w 3068732"/>
              <a:gd name="connsiteY1" fmla="*/ 1588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732" h="6864350">
                <a:moveTo>
                  <a:pt x="1181100" y="0"/>
                </a:moveTo>
                <a:lnTo>
                  <a:pt x="3063971" y="1588"/>
                </a:lnTo>
                <a:lnTo>
                  <a:pt x="3068732" y="6864350"/>
                </a:lnTo>
                <a:lnTo>
                  <a:pt x="0" y="6864350"/>
                </a:lnTo>
                <a:lnTo>
                  <a:pt x="11811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275177" y="1055749"/>
            <a:ext cx="7734086" cy="620651"/>
          </a:xfrm>
        </p:spPr>
        <p:txBody>
          <a:bodyPr>
            <a:noAutofit/>
          </a:bodyPr>
          <a:lstStyle>
            <a:lvl1pPr marL="0" indent="0" algn="l">
              <a:buNone/>
              <a:defRPr sz="2800" b="1" baseline="0"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285316" y="6406528"/>
            <a:ext cx="1672044" cy="360000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cngroup.dk</a:t>
            </a:r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276198" y="267307"/>
            <a:ext cx="9505977" cy="875693"/>
          </a:xfrm>
        </p:spPr>
        <p:txBody>
          <a:bodyPr>
            <a:noAutofit/>
          </a:bodyPr>
          <a:lstStyle>
            <a:lvl1pPr algn="l">
              <a:defRPr sz="4400" b="1">
                <a:solidFill>
                  <a:srgbClr val="00000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18" name="Flowchart: Manual Input 5"/>
          <p:cNvSpPr/>
          <p:nvPr userDrawn="1"/>
        </p:nvSpPr>
        <p:spPr>
          <a:xfrm rot="12314765" flipH="1" flipV="1">
            <a:off x="9094019" y="-181555"/>
            <a:ext cx="4010795" cy="628712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1 w 10017"/>
              <a:gd name="connsiteY3" fmla="*/ 8732 h 12968"/>
              <a:gd name="connsiteX4" fmla="*/ 0 w 10017"/>
              <a:gd name="connsiteY4" fmla="*/ 4968 h 12968"/>
              <a:gd name="connsiteX0" fmla="*/ 0 w 10026"/>
              <a:gd name="connsiteY0" fmla="*/ 4968 h 9852"/>
              <a:gd name="connsiteX1" fmla="*/ 10017 w 10026"/>
              <a:gd name="connsiteY1" fmla="*/ 0 h 9852"/>
              <a:gd name="connsiteX2" fmla="*/ 10025 w 10026"/>
              <a:gd name="connsiteY2" fmla="*/ 9852 h 9852"/>
              <a:gd name="connsiteX3" fmla="*/ 151 w 10026"/>
              <a:gd name="connsiteY3" fmla="*/ 8732 h 9852"/>
              <a:gd name="connsiteX4" fmla="*/ 0 w 10026"/>
              <a:gd name="connsiteY4" fmla="*/ 4968 h 9852"/>
              <a:gd name="connsiteX0" fmla="*/ 3480 w 9850"/>
              <a:gd name="connsiteY0" fmla="*/ 1204 h 10000"/>
              <a:gd name="connsiteX1" fmla="*/ 9841 w 9850"/>
              <a:gd name="connsiteY1" fmla="*/ 0 h 10000"/>
              <a:gd name="connsiteX2" fmla="*/ 9849 w 9850"/>
              <a:gd name="connsiteY2" fmla="*/ 10000 h 10000"/>
              <a:gd name="connsiteX3" fmla="*/ 1 w 9850"/>
              <a:gd name="connsiteY3" fmla="*/ 8863 h 10000"/>
              <a:gd name="connsiteX4" fmla="*/ 3480 w 9850"/>
              <a:gd name="connsiteY4" fmla="*/ 1204 h 10000"/>
              <a:gd name="connsiteX0" fmla="*/ 2020 w 8487"/>
              <a:gd name="connsiteY0" fmla="*/ 1204 h 10000"/>
              <a:gd name="connsiteX1" fmla="*/ 8478 w 8487"/>
              <a:gd name="connsiteY1" fmla="*/ 0 h 10000"/>
              <a:gd name="connsiteX2" fmla="*/ 8486 w 8487"/>
              <a:gd name="connsiteY2" fmla="*/ 10000 h 10000"/>
              <a:gd name="connsiteX3" fmla="*/ 1 w 8487"/>
              <a:gd name="connsiteY3" fmla="*/ 8990 h 10000"/>
              <a:gd name="connsiteX4" fmla="*/ 2020 w 8487"/>
              <a:gd name="connsiteY4" fmla="*/ 1204 h 10000"/>
              <a:gd name="connsiteX0" fmla="*/ 2380 w 9989"/>
              <a:gd name="connsiteY0" fmla="*/ 1204 h 9928"/>
              <a:gd name="connsiteX1" fmla="*/ 9989 w 9989"/>
              <a:gd name="connsiteY1" fmla="*/ 0 h 9928"/>
              <a:gd name="connsiteX2" fmla="*/ 9351 w 9989"/>
              <a:gd name="connsiteY2" fmla="*/ 9928 h 9928"/>
              <a:gd name="connsiteX3" fmla="*/ 1 w 9989"/>
              <a:gd name="connsiteY3" fmla="*/ 8990 h 9928"/>
              <a:gd name="connsiteX4" fmla="*/ 2380 w 9989"/>
              <a:gd name="connsiteY4" fmla="*/ 1204 h 9928"/>
              <a:gd name="connsiteX0" fmla="*/ 2383 w 9361"/>
              <a:gd name="connsiteY0" fmla="*/ 9 h 8796"/>
              <a:gd name="connsiteX1" fmla="*/ 9319 w 9361"/>
              <a:gd name="connsiteY1" fmla="*/ 0 h 8796"/>
              <a:gd name="connsiteX2" fmla="*/ 9361 w 9361"/>
              <a:gd name="connsiteY2" fmla="*/ 8796 h 8796"/>
              <a:gd name="connsiteX3" fmla="*/ 1 w 9361"/>
              <a:gd name="connsiteY3" fmla="*/ 7851 h 8796"/>
              <a:gd name="connsiteX4" fmla="*/ 2383 w 9361"/>
              <a:gd name="connsiteY4" fmla="*/ 9 h 8796"/>
              <a:gd name="connsiteX0" fmla="*/ 2961 w 10415"/>
              <a:gd name="connsiteY0" fmla="*/ 10 h 10149"/>
              <a:gd name="connsiteX1" fmla="*/ 10370 w 10415"/>
              <a:gd name="connsiteY1" fmla="*/ 0 h 10149"/>
              <a:gd name="connsiteX2" fmla="*/ 10415 w 10415"/>
              <a:gd name="connsiteY2" fmla="*/ 10000 h 10149"/>
              <a:gd name="connsiteX3" fmla="*/ 0 w 10415"/>
              <a:gd name="connsiteY3" fmla="*/ 10149 h 10149"/>
              <a:gd name="connsiteX4" fmla="*/ 2961 w 10415"/>
              <a:gd name="connsiteY4" fmla="*/ 10 h 10149"/>
              <a:gd name="connsiteX0" fmla="*/ 2823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823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1 w 10415"/>
              <a:gd name="connsiteY0" fmla="*/ 0 h 10160"/>
              <a:gd name="connsiteX1" fmla="*/ 10370 w 10415"/>
              <a:gd name="connsiteY1" fmla="*/ 11 h 10160"/>
              <a:gd name="connsiteX2" fmla="*/ 10415 w 10415"/>
              <a:gd name="connsiteY2" fmla="*/ 10011 h 10160"/>
              <a:gd name="connsiteX3" fmla="*/ 0 w 10415"/>
              <a:gd name="connsiteY3" fmla="*/ 10160 h 10160"/>
              <a:gd name="connsiteX4" fmla="*/ 2781 w 10415"/>
              <a:gd name="connsiteY4" fmla="*/ 0 h 10160"/>
              <a:gd name="connsiteX0" fmla="*/ 2862 w 10496"/>
              <a:gd name="connsiteY0" fmla="*/ 0 h 10136"/>
              <a:gd name="connsiteX1" fmla="*/ 10451 w 10496"/>
              <a:gd name="connsiteY1" fmla="*/ 11 h 10136"/>
              <a:gd name="connsiteX2" fmla="*/ 10496 w 10496"/>
              <a:gd name="connsiteY2" fmla="*/ 10011 h 10136"/>
              <a:gd name="connsiteX3" fmla="*/ 0 w 10496"/>
              <a:gd name="connsiteY3" fmla="*/ 10136 h 10136"/>
              <a:gd name="connsiteX4" fmla="*/ 2862 w 10496"/>
              <a:gd name="connsiteY4" fmla="*/ 0 h 10136"/>
              <a:gd name="connsiteX0" fmla="*/ 4008 w 11642"/>
              <a:gd name="connsiteY0" fmla="*/ 12 h 10148"/>
              <a:gd name="connsiteX1" fmla="*/ 11597 w 11642"/>
              <a:gd name="connsiteY1" fmla="*/ 23 h 10148"/>
              <a:gd name="connsiteX2" fmla="*/ 11642 w 11642"/>
              <a:gd name="connsiteY2" fmla="*/ 10023 h 10148"/>
              <a:gd name="connsiteX3" fmla="*/ 1146 w 11642"/>
              <a:gd name="connsiteY3" fmla="*/ 10148 h 10148"/>
              <a:gd name="connsiteX4" fmla="*/ 269 w 11642"/>
              <a:gd name="connsiteY4" fmla="*/ 1400 h 10148"/>
              <a:gd name="connsiteX5" fmla="*/ 4008 w 11642"/>
              <a:gd name="connsiteY5" fmla="*/ 12 h 10148"/>
              <a:gd name="connsiteX0" fmla="*/ 4008 w 11642"/>
              <a:gd name="connsiteY0" fmla="*/ 835 h 10971"/>
              <a:gd name="connsiteX1" fmla="*/ 6556 w 11642"/>
              <a:gd name="connsiteY1" fmla="*/ 0 h 10971"/>
              <a:gd name="connsiteX2" fmla="*/ 11642 w 11642"/>
              <a:gd name="connsiteY2" fmla="*/ 10846 h 10971"/>
              <a:gd name="connsiteX3" fmla="*/ 1146 w 11642"/>
              <a:gd name="connsiteY3" fmla="*/ 10971 h 10971"/>
              <a:gd name="connsiteX4" fmla="*/ 269 w 11642"/>
              <a:gd name="connsiteY4" fmla="*/ 2223 h 10971"/>
              <a:gd name="connsiteX5" fmla="*/ 4008 w 11642"/>
              <a:gd name="connsiteY5" fmla="*/ 835 h 10971"/>
              <a:gd name="connsiteX0" fmla="*/ 4008 w 15351"/>
              <a:gd name="connsiteY0" fmla="*/ 835 h 10971"/>
              <a:gd name="connsiteX1" fmla="*/ 6556 w 15351"/>
              <a:gd name="connsiteY1" fmla="*/ 0 h 10971"/>
              <a:gd name="connsiteX2" fmla="*/ 15351 w 15351"/>
              <a:gd name="connsiteY2" fmla="*/ 9159 h 10971"/>
              <a:gd name="connsiteX3" fmla="*/ 1146 w 15351"/>
              <a:gd name="connsiteY3" fmla="*/ 10971 h 10971"/>
              <a:gd name="connsiteX4" fmla="*/ 269 w 15351"/>
              <a:gd name="connsiteY4" fmla="*/ 2223 h 10971"/>
              <a:gd name="connsiteX5" fmla="*/ 4008 w 15351"/>
              <a:gd name="connsiteY5" fmla="*/ 835 h 10971"/>
              <a:gd name="connsiteX0" fmla="*/ 3780 w 15123"/>
              <a:gd name="connsiteY0" fmla="*/ 835 h 10445"/>
              <a:gd name="connsiteX1" fmla="*/ 6328 w 15123"/>
              <a:gd name="connsiteY1" fmla="*/ 0 h 10445"/>
              <a:gd name="connsiteX2" fmla="*/ 15123 w 15123"/>
              <a:gd name="connsiteY2" fmla="*/ 9159 h 10445"/>
              <a:gd name="connsiteX3" fmla="*/ 4663 w 15123"/>
              <a:gd name="connsiteY3" fmla="*/ 10445 h 10445"/>
              <a:gd name="connsiteX4" fmla="*/ 41 w 15123"/>
              <a:gd name="connsiteY4" fmla="*/ 2223 h 10445"/>
              <a:gd name="connsiteX5" fmla="*/ 3780 w 15123"/>
              <a:gd name="connsiteY5" fmla="*/ 835 h 10445"/>
              <a:gd name="connsiteX0" fmla="*/ 3788 w 15131"/>
              <a:gd name="connsiteY0" fmla="*/ 835 h 10445"/>
              <a:gd name="connsiteX1" fmla="*/ 6336 w 15131"/>
              <a:gd name="connsiteY1" fmla="*/ 0 h 10445"/>
              <a:gd name="connsiteX2" fmla="*/ 15131 w 15131"/>
              <a:gd name="connsiteY2" fmla="*/ 9159 h 10445"/>
              <a:gd name="connsiteX3" fmla="*/ 4671 w 15131"/>
              <a:gd name="connsiteY3" fmla="*/ 10445 h 10445"/>
              <a:gd name="connsiteX4" fmla="*/ 49 w 15131"/>
              <a:gd name="connsiteY4" fmla="*/ 2223 h 10445"/>
              <a:gd name="connsiteX5" fmla="*/ 3788 w 15131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44 w 15087"/>
              <a:gd name="connsiteY0" fmla="*/ 835 h 10445"/>
              <a:gd name="connsiteX1" fmla="*/ 6292 w 15087"/>
              <a:gd name="connsiteY1" fmla="*/ 0 h 10445"/>
              <a:gd name="connsiteX2" fmla="*/ 15087 w 15087"/>
              <a:gd name="connsiteY2" fmla="*/ 9159 h 10445"/>
              <a:gd name="connsiteX3" fmla="*/ 4627 w 15087"/>
              <a:gd name="connsiteY3" fmla="*/ 10445 h 10445"/>
              <a:gd name="connsiteX4" fmla="*/ 5 w 15087"/>
              <a:gd name="connsiteY4" fmla="*/ 2223 h 10445"/>
              <a:gd name="connsiteX5" fmla="*/ 3744 w 15087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217"/>
              <a:gd name="connsiteY0" fmla="*/ 2150 h 10445"/>
              <a:gd name="connsiteX1" fmla="*/ 6422 w 15217"/>
              <a:gd name="connsiteY1" fmla="*/ 0 h 10445"/>
              <a:gd name="connsiteX2" fmla="*/ 15217 w 15217"/>
              <a:gd name="connsiteY2" fmla="*/ 9159 h 10445"/>
              <a:gd name="connsiteX3" fmla="*/ 4757 w 15217"/>
              <a:gd name="connsiteY3" fmla="*/ 10445 h 10445"/>
              <a:gd name="connsiteX4" fmla="*/ 0 w 15217"/>
              <a:gd name="connsiteY4" fmla="*/ 2150 h 10445"/>
              <a:gd name="connsiteX0" fmla="*/ 0 w 17652"/>
              <a:gd name="connsiteY0" fmla="*/ 2150 h 11876"/>
              <a:gd name="connsiteX1" fmla="*/ 6422 w 17652"/>
              <a:gd name="connsiteY1" fmla="*/ 0 h 11876"/>
              <a:gd name="connsiteX2" fmla="*/ 17652 w 17652"/>
              <a:gd name="connsiteY2" fmla="*/ 11876 h 11876"/>
              <a:gd name="connsiteX3" fmla="*/ 4757 w 17652"/>
              <a:gd name="connsiteY3" fmla="*/ 10445 h 11876"/>
              <a:gd name="connsiteX4" fmla="*/ 0 w 17652"/>
              <a:gd name="connsiteY4" fmla="*/ 2150 h 11876"/>
              <a:gd name="connsiteX0" fmla="*/ 0 w 17652"/>
              <a:gd name="connsiteY0" fmla="*/ 2150 h 15576"/>
              <a:gd name="connsiteX1" fmla="*/ 6422 w 17652"/>
              <a:gd name="connsiteY1" fmla="*/ 0 h 15576"/>
              <a:gd name="connsiteX2" fmla="*/ 17652 w 17652"/>
              <a:gd name="connsiteY2" fmla="*/ 11876 h 15576"/>
              <a:gd name="connsiteX3" fmla="*/ 7815 w 17652"/>
              <a:gd name="connsiteY3" fmla="*/ 15576 h 15576"/>
              <a:gd name="connsiteX4" fmla="*/ 0 w 17652"/>
              <a:gd name="connsiteY4" fmla="*/ 2150 h 15576"/>
              <a:gd name="connsiteX0" fmla="*/ 0 w 17781"/>
              <a:gd name="connsiteY0" fmla="*/ 2153 h 15576"/>
              <a:gd name="connsiteX1" fmla="*/ 6551 w 17781"/>
              <a:gd name="connsiteY1" fmla="*/ 0 h 15576"/>
              <a:gd name="connsiteX2" fmla="*/ 17781 w 17781"/>
              <a:gd name="connsiteY2" fmla="*/ 11876 h 15576"/>
              <a:gd name="connsiteX3" fmla="*/ 7944 w 17781"/>
              <a:gd name="connsiteY3" fmla="*/ 15576 h 15576"/>
              <a:gd name="connsiteX4" fmla="*/ 0 w 17781"/>
              <a:gd name="connsiteY4" fmla="*/ 2153 h 15576"/>
              <a:gd name="connsiteX0" fmla="*/ 0 w 17781"/>
              <a:gd name="connsiteY0" fmla="*/ 2153 h 15417"/>
              <a:gd name="connsiteX1" fmla="*/ 6551 w 17781"/>
              <a:gd name="connsiteY1" fmla="*/ 0 h 15417"/>
              <a:gd name="connsiteX2" fmla="*/ 17781 w 17781"/>
              <a:gd name="connsiteY2" fmla="*/ 11876 h 15417"/>
              <a:gd name="connsiteX3" fmla="*/ 8247 w 17781"/>
              <a:gd name="connsiteY3" fmla="*/ 15417 h 15417"/>
              <a:gd name="connsiteX4" fmla="*/ 0 w 17781"/>
              <a:gd name="connsiteY4" fmla="*/ 2153 h 15417"/>
              <a:gd name="connsiteX0" fmla="*/ 0 w 18022"/>
              <a:gd name="connsiteY0" fmla="*/ 1313 h 15417"/>
              <a:gd name="connsiteX1" fmla="*/ 6792 w 18022"/>
              <a:gd name="connsiteY1" fmla="*/ 0 h 15417"/>
              <a:gd name="connsiteX2" fmla="*/ 18022 w 18022"/>
              <a:gd name="connsiteY2" fmla="*/ 11876 h 15417"/>
              <a:gd name="connsiteX3" fmla="*/ 8488 w 18022"/>
              <a:gd name="connsiteY3" fmla="*/ 15417 h 15417"/>
              <a:gd name="connsiteX4" fmla="*/ 0 w 18022"/>
              <a:gd name="connsiteY4" fmla="*/ 1313 h 15417"/>
              <a:gd name="connsiteX0" fmla="*/ 0 w 18022"/>
              <a:gd name="connsiteY0" fmla="*/ 1313 h 15420"/>
              <a:gd name="connsiteX1" fmla="*/ 6792 w 18022"/>
              <a:gd name="connsiteY1" fmla="*/ 0 h 15420"/>
              <a:gd name="connsiteX2" fmla="*/ 18022 w 18022"/>
              <a:gd name="connsiteY2" fmla="*/ 11876 h 15420"/>
              <a:gd name="connsiteX3" fmla="*/ 8390 w 18022"/>
              <a:gd name="connsiteY3" fmla="*/ 15420 h 15420"/>
              <a:gd name="connsiteX4" fmla="*/ 0 w 18022"/>
              <a:gd name="connsiteY4" fmla="*/ 1313 h 15420"/>
              <a:gd name="connsiteX0" fmla="*/ 0 w 18077"/>
              <a:gd name="connsiteY0" fmla="*/ 1313 h 15420"/>
              <a:gd name="connsiteX1" fmla="*/ 6792 w 18077"/>
              <a:gd name="connsiteY1" fmla="*/ 0 h 15420"/>
              <a:gd name="connsiteX2" fmla="*/ 18077 w 18077"/>
              <a:gd name="connsiteY2" fmla="*/ 11828 h 15420"/>
              <a:gd name="connsiteX3" fmla="*/ 8390 w 18077"/>
              <a:gd name="connsiteY3" fmla="*/ 15420 h 15420"/>
              <a:gd name="connsiteX4" fmla="*/ 0 w 18077"/>
              <a:gd name="connsiteY4" fmla="*/ 1313 h 15420"/>
              <a:gd name="connsiteX0" fmla="*/ 0 w 18077"/>
              <a:gd name="connsiteY0" fmla="*/ 1290 h 15397"/>
              <a:gd name="connsiteX1" fmla="*/ 6813 w 18077"/>
              <a:gd name="connsiteY1" fmla="*/ 0 h 15397"/>
              <a:gd name="connsiteX2" fmla="*/ 18077 w 18077"/>
              <a:gd name="connsiteY2" fmla="*/ 11805 h 15397"/>
              <a:gd name="connsiteX3" fmla="*/ 8390 w 18077"/>
              <a:gd name="connsiteY3" fmla="*/ 15397 h 15397"/>
              <a:gd name="connsiteX4" fmla="*/ 0 w 18077"/>
              <a:gd name="connsiteY4" fmla="*/ 1290 h 15397"/>
              <a:gd name="connsiteX0" fmla="*/ 0 w 18077"/>
              <a:gd name="connsiteY0" fmla="*/ 600 h 14707"/>
              <a:gd name="connsiteX1" fmla="*/ 8001 w 18077"/>
              <a:gd name="connsiteY1" fmla="*/ 0 h 14707"/>
              <a:gd name="connsiteX2" fmla="*/ 18077 w 18077"/>
              <a:gd name="connsiteY2" fmla="*/ 11115 h 14707"/>
              <a:gd name="connsiteX3" fmla="*/ 8390 w 18077"/>
              <a:gd name="connsiteY3" fmla="*/ 14707 h 14707"/>
              <a:gd name="connsiteX4" fmla="*/ 0 w 18077"/>
              <a:gd name="connsiteY4" fmla="*/ 600 h 14707"/>
              <a:gd name="connsiteX0" fmla="*/ 0 w 17804"/>
              <a:gd name="connsiteY0" fmla="*/ 600 h 14707"/>
              <a:gd name="connsiteX1" fmla="*/ 8001 w 17804"/>
              <a:gd name="connsiteY1" fmla="*/ 0 h 14707"/>
              <a:gd name="connsiteX2" fmla="*/ 17804 w 17804"/>
              <a:gd name="connsiteY2" fmla="*/ 11255 h 14707"/>
              <a:gd name="connsiteX3" fmla="*/ 8390 w 17804"/>
              <a:gd name="connsiteY3" fmla="*/ 14707 h 14707"/>
              <a:gd name="connsiteX4" fmla="*/ 0 w 17804"/>
              <a:gd name="connsiteY4" fmla="*/ 600 h 14707"/>
              <a:gd name="connsiteX0" fmla="*/ 0 w 17804"/>
              <a:gd name="connsiteY0" fmla="*/ 600 h 14859"/>
              <a:gd name="connsiteX1" fmla="*/ 8001 w 17804"/>
              <a:gd name="connsiteY1" fmla="*/ 0 h 14859"/>
              <a:gd name="connsiteX2" fmla="*/ 17804 w 17804"/>
              <a:gd name="connsiteY2" fmla="*/ 11255 h 14859"/>
              <a:gd name="connsiteX3" fmla="*/ 7979 w 17804"/>
              <a:gd name="connsiteY3" fmla="*/ 14859 h 14859"/>
              <a:gd name="connsiteX4" fmla="*/ 0 w 17804"/>
              <a:gd name="connsiteY4" fmla="*/ 600 h 14859"/>
              <a:gd name="connsiteX0" fmla="*/ 0 w 16606"/>
              <a:gd name="connsiteY0" fmla="*/ 2043 h 14859"/>
              <a:gd name="connsiteX1" fmla="*/ 6803 w 16606"/>
              <a:gd name="connsiteY1" fmla="*/ 0 h 14859"/>
              <a:gd name="connsiteX2" fmla="*/ 16606 w 16606"/>
              <a:gd name="connsiteY2" fmla="*/ 11255 h 14859"/>
              <a:gd name="connsiteX3" fmla="*/ 6781 w 16606"/>
              <a:gd name="connsiteY3" fmla="*/ 14859 h 14859"/>
              <a:gd name="connsiteX4" fmla="*/ 0 w 16606"/>
              <a:gd name="connsiteY4" fmla="*/ 2043 h 14859"/>
              <a:gd name="connsiteX0" fmla="*/ 0 w 16285"/>
              <a:gd name="connsiteY0" fmla="*/ 1897 h 14859"/>
              <a:gd name="connsiteX1" fmla="*/ 6482 w 16285"/>
              <a:gd name="connsiteY1" fmla="*/ 0 h 14859"/>
              <a:gd name="connsiteX2" fmla="*/ 16285 w 16285"/>
              <a:gd name="connsiteY2" fmla="*/ 11255 h 14859"/>
              <a:gd name="connsiteX3" fmla="*/ 6460 w 16285"/>
              <a:gd name="connsiteY3" fmla="*/ 14859 h 14859"/>
              <a:gd name="connsiteX4" fmla="*/ 0 w 16285"/>
              <a:gd name="connsiteY4" fmla="*/ 1897 h 14859"/>
              <a:gd name="connsiteX0" fmla="*/ 0 w 16285"/>
              <a:gd name="connsiteY0" fmla="*/ 1902 h 14864"/>
              <a:gd name="connsiteX1" fmla="*/ 6915 w 16285"/>
              <a:gd name="connsiteY1" fmla="*/ 0 h 14864"/>
              <a:gd name="connsiteX2" fmla="*/ 16285 w 16285"/>
              <a:gd name="connsiteY2" fmla="*/ 11260 h 14864"/>
              <a:gd name="connsiteX3" fmla="*/ 6460 w 16285"/>
              <a:gd name="connsiteY3" fmla="*/ 14864 h 14864"/>
              <a:gd name="connsiteX4" fmla="*/ 0 w 16285"/>
              <a:gd name="connsiteY4" fmla="*/ 1902 h 14864"/>
              <a:gd name="connsiteX0" fmla="*/ 0 w 16001"/>
              <a:gd name="connsiteY0" fmla="*/ 1902 h 14864"/>
              <a:gd name="connsiteX1" fmla="*/ 6915 w 16001"/>
              <a:gd name="connsiteY1" fmla="*/ 0 h 14864"/>
              <a:gd name="connsiteX2" fmla="*/ 16001 w 16001"/>
              <a:gd name="connsiteY2" fmla="*/ 11452 h 14864"/>
              <a:gd name="connsiteX3" fmla="*/ 6460 w 16001"/>
              <a:gd name="connsiteY3" fmla="*/ 14864 h 14864"/>
              <a:gd name="connsiteX4" fmla="*/ 0 w 16001"/>
              <a:gd name="connsiteY4" fmla="*/ 1902 h 14864"/>
              <a:gd name="connsiteX0" fmla="*/ 0 w 16001"/>
              <a:gd name="connsiteY0" fmla="*/ 1902 h 14787"/>
              <a:gd name="connsiteX1" fmla="*/ 6915 w 16001"/>
              <a:gd name="connsiteY1" fmla="*/ 0 h 14787"/>
              <a:gd name="connsiteX2" fmla="*/ 16001 w 16001"/>
              <a:gd name="connsiteY2" fmla="*/ 11452 h 14787"/>
              <a:gd name="connsiteX3" fmla="*/ 6011 w 16001"/>
              <a:gd name="connsiteY3" fmla="*/ 14787 h 14787"/>
              <a:gd name="connsiteX4" fmla="*/ 0 w 16001"/>
              <a:gd name="connsiteY4" fmla="*/ 1902 h 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1" h="14787">
                <a:moveTo>
                  <a:pt x="0" y="1902"/>
                </a:moveTo>
                <a:lnTo>
                  <a:pt x="6915" y="0"/>
                </a:lnTo>
                <a:lnTo>
                  <a:pt x="16001" y="11452"/>
                </a:lnTo>
                <a:lnTo>
                  <a:pt x="6011" y="14787"/>
                </a:lnTo>
                <a:lnTo>
                  <a:pt x="0" y="190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83" t="9253" r="35292" b="241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35" y="5539708"/>
            <a:ext cx="2353628" cy="116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06979"/>
      </p:ext>
    </p:extLst>
  </p:cSld>
  <p:clrMapOvr>
    <a:masterClrMapping/>
  </p:clrMapOvr>
  <p:transition spd="slow">
    <p:push dir="u"/>
  </p:transition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ngerpr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255170"/>
            <a:ext cx="10775360" cy="628515"/>
          </a:xfrm>
        </p:spPr>
        <p:txBody>
          <a:bodyPr/>
          <a:lstStyle>
            <a:lvl1pPr>
              <a:defRPr sz="360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‹#›</a:t>
            </a:fld>
            <a:endParaRPr lang="cs-CZ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65125" y="1006475"/>
            <a:ext cx="10120313" cy="5588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675" y="1689930"/>
            <a:ext cx="2838853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16734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5767387" cy="614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9657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44C8-D7C2-4A4B-9BC7-A23436C2D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0545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978" y="208872"/>
            <a:ext cx="10589650" cy="62851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‹#›</a:t>
            </a:fld>
            <a:endParaRPr lang="cs-CZ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284103" y="902825"/>
            <a:ext cx="3403685" cy="56569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773608" y="902826"/>
            <a:ext cx="3472143" cy="56486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>
          <a:xfrm>
            <a:off x="7329591" y="891251"/>
            <a:ext cx="3346021" cy="56486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38317158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/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255170"/>
            <a:ext cx="10775360" cy="62851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‹#›</a:t>
            </a:fld>
            <a:endParaRPr lang="cs-CZ"/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717105" y="3728556"/>
            <a:ext cx="9259747" cy="0"/>
          </a:xfrm>
          <a:prstGeom prst="line">
            <a:avLst/>
          </a:prstGeom>
          <a:noFill/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7" name="Straight Connector 6"/>
          <p:cNvCxnSpPr/>
          <p:nvPr userDrawn="1"/>
        </p:nvCxnSpPr>
        <p:spPr bwMode="auto">
          <a:xfrm>
            <a:off x="5346979" y="1215342"/>
            <a:ext cx="0" cy="5197033"/>
          </a:xfrm>
          <a:prstGeom prst="line">
            <a:avLst/>
          </a:prstGeom>
          <a:noFill/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625031" y="1018571"/>
            <a:ext cx="4467828" cy="25549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21" name="Content Placeholder 4"/>
          <p:cNvSpPr>
            <a:spLocks noGrp="1"/>
          </p:cNvSpPr>
          <p:nvPr>
            <p:ph sz="quarter" idx="12"/>
          </p:nvPr>
        </p:nvSpPr>
        <p:spPr>
          <a:xfrm>
            <a:off x="5509024" y="3813858"/>
            <a:ext cx="4467828" cy="25549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3"/>
          </p:nvPr>
        </p:nvSpPr>
        <p:spPr>
          <a:xfrm>
            <a:off x="625033" y="3813858"/>
            <a:ext cx="4467828" cy="25549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23" name="Content Placeholder 4"/>
          <p:cNvSpPr>
            <a:spLocks noGrp="1"/>
          </p:cNvSpPr>
          <p:nvPr>
            <p:ph sz="quarter" idx="14"/>
          </p:nvPr>
        </p:nvSpPr>
        <p:spPr>
          <a:xfrm>
            <a:off x="5509024" y="1018572"/>
            <a:ext cx="4467828" cy="25433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87228407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‹#›</a:t>
            </a:fld>
            <a:endParaRPr lang="cs-CZ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61531" y="1041818"/>
            <a:ext cx="523741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358445" y="1716085"/>
            <a:ext cx="523768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90025" y="1041818"/>
            <a:ext cx="5153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>
          <a:xfrm>
            <a:off x="5804092" y="1723783"/>
            <a:ext cx="514057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7848516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101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101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26087" y="1535113"/>
            <a:ext cx="48466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26087" y="2174875"/>
            <a:ext cx="48466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cngroup.dk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44C8-D7C2-4A4B-9BC7-A23436C2D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34624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288220"/>
            <a:ext cx="10974750" cy="628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050" y="1600200"/>
            <a:ext cx="50863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29275" y="1600200"/>
            <a:ext cx="48672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0005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56050" y="635635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cngroup.dk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44C8-D7C2-4A4B-9BC7-A23436C2D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6101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195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cngroup.dk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44C8-D7C2-4A4B-9BC7-A23436C2D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78918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cngroup.dk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944C8-D7C2-4A4B-9BC7-A23436C2D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1887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gradFill>
          <a:gsLst>
            <a:gs pos="0">
              <a:schemeClr val="bg1"/>
            </a:gs>
            <a:gs pos="74000">
              <a:schemeClr val="tx2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8125"/>
            <a:ext cx="10371582" cy="693180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9077899" y="-40042"/>
            <a:ext cx="3152201" cy="6953250"/>
          </a:xfrm>
          <a:custGeom>
            <a:avLst/>
            <a:gdLst>
              <a:gd name="connsiteX0" fmla="*/ 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0 w 3068732"/>
              <a:gd name="connsiteY4" fmla="*/ 0 h 6858000"/>
              <a:gd name="connsiteX0" fmla="*/ 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0 w 3068732"/>
              <a:gd name="connsiteY4" fmla="*/ 0 h 6858000"/>
              <a:gd name="connsiteX0" fmla="*/ 121920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1219200 w 3068732"/>
              <a:gd name="connsiteY4" fmla="*/ 0 h 6858000"/>
              <a:gd name="connsiteX0" fmla="*/ 1181100 w 3068732"/>
              <a:gd name="connsiteY0" fmla="*/ 0 h 6864350"/>
              <a:gd name="connsiteX1" fmla="*/ 3068732 w 3068732"/>
              <a:gd name="connsiteY1" fmla="*/ 6350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  <a:gd name="connsiteX0" fmla="*/ 1181100 w 3068732"/>
              <a:gd name="connsiteY0" fmla="*/ 0 h 6864350"/>
              <a:gd name="connsiteX1" fmla="*/ 3063970 w 3068732"/>
              <a:gd name="connsiteY1" fmla="*/ 1587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  <a:gd name="connsiteX0" fmla="*/ 1181100 w 3069191"/>
              <a:gd name="connsiteY0" fmla="*/ 0 h 6864350"/>
              <a:gd name="connsiteX1" fmla="*/ 3068733 w 3069191"/>
              <a:gd name="connsiteY1" fmla="*/ 6350 h 6864350"/>
              <a:gd name="connsiteX2" fmla="*/ 3068732 w 3069191"/>
              <a:gd name="connsiteY2" fmla="*/ 6864350 h 6864350"/>
              <a:gd name="connsiteX3" fmla="*/ 0 w 3069191"/>
              <a:gd name="connsiteY3" fmla="*/ 6864350 h 6864350"/>
              <a:gd name="connsiteX4" fmla="*/ 1181100 w 3069191"/>
              <a:gd name="connsiteY4" fmla="*/ 0 h 6864350"/>
              <a:gd name="connsiteX0" fmla="*/ 1181100 w 3068732"/>
              <a:gd name="connsiteY0" fmla="*/ 0 h 6864350"/>
              <a:gd name="connsiteX1" fmla="*/ 3063971 w 3068732"/>
              <a:gd name="connsiteY1" fmla="*/ 1588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732" h="6864350">
                <a:moveTo>
                  <a:pt x="1181100" y="0"/>
                </a:moveTo>
                <a:lnTo>
                  <a:pt x="3063971" y="1588"/>
                </a:lnTo>
                <a:lnTo>
                  <a:pt x="3068732" y="6864350"/>
                </a:lnTo>
                <a:lnTo>
                  <a:pt x="0" y="6864350"/>
                </a:lnTo>
                <a:lnTo>
                  <a:pt x="11811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284702" y="1131949"/>
            <a:ext cx="7734086" cy="746442"/>
          </a:xfrm>
        </p:spPr>
        <p:txBody>
          <a:bodyPr>
            <a:noAutofit/>
          </a:bodyPr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285316" y="6301753"/>
            <a:ext cx="1672044" cy="360000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cngroup.dk</a:t>
            </a:r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276198" y="324457"/>
            <a:ext cx="9505977" cy="942368"/>
          </a:xfr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18" name="Flowchart: Manual Input 5"/>
          <p:cNvSpPr/>
          <p:nvPr userDrawn="1"/>
        </p:nvSpPr>
        <p:spPr>
          <a:xfrm rot="12314765" flipH="1" flipV="1">
            <a:off x="9094019" y="-181555"/>
            <a:ext cx="4010795" cy="628712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1 w 10017"/>
              <a:gd name="connsiteY3" fmla="*/ 8732 h 12968"/>
              <a:gd name="connsiteX4" fmla="*/ 0 w 10017"/>
              <a:gd name="connsiteY4" fmla="*/ 4968 h 12968"/>
              <a:gd name="connsiteX0" fmla="*/ 0 w 10026"/>
              <a:gd name="connsiteY0" fmla="*/ 4968 h 9852"/>
              <a:gd name="connsiteX1" fmla="*/ 10017 w 10026"/>
              <a:gd name="connsiteY1" fmla="*/ 0 h 9852"/>
              <a:gd name="connsiteX2" fmla="*/ 10025 w 10026"/>
              <a:gd name="connsiteY2" fmla="*/ 9852 h 9852"/>
              <a:gd name="connsiteX3" fmla="*/ 151 w 10026"/>
              <a:gd name="connsiteY3" fmla="*/ 8732 h 9852"/>
              <a:gd name="connsiteX4" fmla="*/ 0 w 10026"/>
              <a:gd name="connsiteY4" fmla="*/ 4968 h 9852"/>
              <a:gd name="connsiteX0" fmla="*/ 3480 w 9850"/>
              <a:gd name="connsiteY0" fmla="*/ 1204 h 10000"/>
              <a:gd name="connsiteX1" fmla="*/ 9841 w 9850"/>
              <a:gd name="connsiteY1" fmla="*/ 0 h 10000"/>
              <a:gd name="connsiteX2" fmla="*/ 9849 w 9850"/>
              <a:gd name="connsiteY2" fmla="*/ 10000 h 10000"/>
              <a:gd name="connsiteX3" fmla="*/ 1 w 9850"/>
              <a:gd name="connsiteY3" fmla="*/ 8863 h 10000"/>
              <a:gd name="connsiteX4" fmla="*/ 3480 w 9850"/>
              <a:gd name="connsiteY4" fmla="*/ 1204 h 10000"/>
              <a:gd name="connsiteX0" fmla="*/ 2020 w 8487"/>
              <a:gd name="connsiteY0" fmla="*/ 1204 h 10000"/>
              <a:gd name="connsiteX1" fmla="*/ 8478 w 8487"/>
              <a:gd name="connsiteY1" fmla="*/ 0 h 10000"/>
              <a:gd name="connsiteX2" fmla="*/ 8486 w 8487"/>
              <a:gd name="connsiteY2" fmla="*/ 10000 h 10000"/>
              <a:gd name="connsiteX3" fmla="*/ 1 w 8487"/>
              <a:gd name="connsiteY3" fmla="*/ 8990 h 10000"/>
              <a:gd name="connsiteX4" fmla="*/ 2020 w 8487"/>
              <a:gd name="connsiteY4" fmla="*/ 1204 h 10000"/>
              <a:gd name="connsiteX0" fmla="*/ 2380 w 9989"/>
              <a:gd name="connsiteY0" fmla="*/ 1204 h 9928"/>
              <a:gd name="connsiteX1" fmla="*/ 9989 w 9989"/>
              <a:gd name="connsiteY1" fmla="*/ 0 h 9928"/>
              <a:gd name="connsiteX2" fmla="*/ 9351 w 9989"/>
              <a:gd name="connsiteY2" fmla="*/ 9928 h 9928"/>
              <a:gd name="connsiteX3" fmla="*/ 1 w 9989"/>
              <a:gd name="connsiteY3" fmla="*/ 8990 h 9928"/>
              <a:gd name="connsiteX4" fmla="*/ 2380 w 9989"/>
              <a:gd name="connsiteY4" fmla="*/ 1204 h 9928"/>
              <a:gd name="connsiteX0" fmla="*/ 2383 w 9361"/>
              <a:gd name="connsiteY0" fmla="*/ 9 h 8796"/>
              <a:gd name="connsiteX1" fmla="*/ 9319 w 9361"/>
              <a:gd name="connsiteY1" fmla="*/ 0 h 8796"/>
              <a:gd name="connsiteX2" fmla="*/ 9361 w 9361"/>
              <a:gd name="connsiteY2" fmla="*/ 8796 h 8796"/>
              <a:gd name="connsiteX3" fmla="*/ 1 w 9361"/>
              <a:gd name="connsiteY3" fmla="*/ 7851 h 8796"/>
              <a:gd name="connsiteX4" fmla="*/ 2383 w 9361"/>
              <a:gd name="connsiteY4" fmla="*/ 9 h 8796"/>
              <a:gd name="connsiteX0" fmla="*/ 2961 w 10415"/>
              <a:gd name="connsiteY0" fmla="*/ 10 h 10149"/>
              <a:gd name="connsiteX1" fmla="*/ 10370 w 10415"/>
              <a:gd name="connsiteY1" fmla="*/ 0 h 10149"/>
              <a:gd name="connsiteX2" fmla="*/ 10415 w 10415"/>
              <a:gd name="connsiteY2" fmla="*/ 10000 h 10149"/>
              <a:gd name="connsiteX3" fmla="*/ 0 w 10415"/>
              <a:gd name="connsiteY3" fmla="*/ 10149 h 10149"/>
              <a:gd name="connsiteX4" fmla="*/ 2961 w 10415"/>
              <a:gd name="connsiteY4" fmla="*/ 10 h 10149"/>
              <a:gd name="connsiteX0" fmla="*/ 2823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823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1 w 10415"/>
              <a:gd name="connsiteY0" fmla="*/ 0 h 10160"/>
              <a:gd name="connsiteX1" fmla="*/ 10370 w 10415"/>
              <a:gd name="connsiteY1" fmla="*/ 11 h 10160"/>
              <a:gd name="connsiteX2" fmla="*/ 10415 w 10415"/>
              <a:gd name="connsiteY2" fmla="*/ 10011 h 10160"/>
              <a:gd name="connsiteX3" fmla="*/ 0 w 10415"/>
              <a:gd name="connsiteY3" fmla="*/ 10160 h 10160"/>
              <a:gd name="connsiteX4" fmla="*/ 2781 w 10415"/>
              <a:gd name="connsiteY4" fmla="*/ 0 h 10160"/>
              <a:gd name="connsiteX0" fmla="*/ 2862 w 10496"/>
              <a:gd name="connsiteY0" fmla="*/ 0 h 10136"/>
              <a:gd name="connsiteX1" fmla="*/ 10451 w 10496"/>
              <a:gd name="connsiteY1" fmla="*/ 11 h 10136"/>
              <a:gd name="connsiteX2" fmla="*/ 10496 w 10496"/>
              <a:gd name="connsiteY2" fmla="*/ 10011 h 10136"/>
              <a:gd name="connsiteX3" fmla="*/ 0 w 10496"/>
              <a:gd name="connsiteY3" fmla="*/ 10136 h 10136"/>
              <a:gd name="connsiteX4" fmla="*/ 2862 w 10496"/>
              <a:gd name="connsiteY4" fmla="*/ 0 h 10136"/>
              <a:gd name="connsiteX0" fmla="*/ 4008 w 11642"/>
              <a:gd name="connsiteY0" fmla="*/ 12 h 10148"/>
              <a:gd name="connsiteX1" fmla="*/ 11597 w 11642"/>
              <a:gd name="connsiteY1" fmla="*/ 23 h 10148"/>
              <a:gd name="connsiteX2" fmla="*/ 11642 w 11642"/>
              <a:gd name="connsiteY2" fmla="*/ 10023 h 10148"/>
              <a:gd name="connsiteX3" fmla="*/ 1146 w 11642"/>
              <a:gd name="connsiteY3" fmla="*/ 10148 h 10148"/>
              <a:gd name="connsiteX4" fmla="*/ 269 w 11642"/>
              <a:gd name="connsiteY4" fmla="*/ 1400 h 10148"/>
              <a:gd name="connsiteX5" fmla="*/ 4008 w 11642"/>
              <a:gd name="connsiteY5" fmla="*/ 12 h 10148"/>
              <a:gd name="connsiteX0" fmla="*/ 4008 w 11642"/>
              <a:gd name="connsiteY0" fmla="*/ 835 h 10971"/>
              <a:gd name="connsiteX1" fmla="*/ 6556 w 11642"/>
              <a:gd name="connsiteY1" fmla="*/ 0 h 10971"/>
              <a:gd name="connsiteX2" fmla="*/ 11642 w 11642"/>
              <a:gd name="connsiteY2" fmla="*/ 10846 h 10971"/>
              <a:gd name="connsiteX3" fmla="*/ 1146 w 11642"/>
              <a:gd name="connsiteY3" fmla="*/ 10971 h 10971"/>
              <a:gd name="connsiteX4" fmla="*/ 269 w 11642"/>
              <a:gd name="connsiteY4" fmla="*/ 2223 h 10971"/>
              <a:gd name="connsiteX5" fmla="*/ 4008 w 11642"/>
              <a:gd name="connsiteY5" fmla="*/ 835 h 10971"/>
              <a:gd name="connsiteX0" fmla="*/ 4008 w 15351"/>
              <a:gd name="connsiteY0" fmla="*/ 835 h 10971"/>
              <a:gd name="connsiteX1" fmla="*/ 6556 w 15351"/>
              <a:gd name="connsiteY1" fmla="*/ 0 h 10971"/>
              <a:gd name="connsiteX2" fmla="*/ 15351 w 15351"/>
              <a:gd name="connsiteY2" fmla="*/ 9159 h 10971"/>
              <a:gd name="connsiteX3" fmla="*/ 1146 w 15351"/>
              <a:gd name="connsiteY3" fmla="*/ 10971 h 10971"/>
              <a:gd name="connsiteX4" fmla="*/ 269 w 15351"/>
              <a:gd name="connsiteY4" fmla="*/ 2223 h 10971"/>
              <a:gd name="connsiteX5" fmla="*/ 4008 w 15351"/>
              <a:gd name="connsiteY5" fmla="*/ 835 h 10971"/>
              <a:gd name="connsiteX0" fmla="*/ 3780 w 15123"/>
              <a:gd name="connsiteY0" fmla="*/ 835 h 10445"/>
              <a:gd name="connsiteX1" fmla="*/ 6328 w 15123"/>
              <a:gd name="connsiteY1" fmla="*/ 0 h 10445"/>
              <a:gd name="connsiteX2" fmla="*/ 15123 w 15123"/>
              <a:gd name="connsiteY2" fmla="*/ 9159 h 10445"/>
              <a:gd name="connsiteX3" fmla="*/ 4663 w 15123"/>
              <a:gd name="connsiteY3" fmla="*/ 10445 h 10445"/>
              <a:gd name="connsiteX4" fmla="*/ 41 w 15123"/>
              <a:gd name="connsiteY4" fmla="*/ 2223 h 10445"/>
              <a:gd name="connsiteX5" fmla="*/ 3780 w 15123"/>
              <a:gd name="connsiteY5" fmla="*/ 835 h 10445"/>
              <a:gd name="connsiteX0" fmla="*/ 3788 w 15131"/>
              <a:gd name="connsiteY0" fmla="*/ 835 h 10445"/>
              <a:gd name="connsiteX1" fmla="*/ 6336 w 15131"/>
              <a:gd name="connsiteY1" fmla="*/ 0 h 10445"/>
              <a:gd name="connsiteX2" fmla="*/ 15131 w 15131"/>
              <a:gd name="connsiteY2" fmla="*/ 9159 h 10445"/>
              <a:gd name="connsiteX3" fmla="*/ 4671 w 15131"/>
              <a:gd name="connsiteY3" fmla="*/ 10445 h 10445"/>
              <a:gd name="connsiteX4" fmla="*/ 49 w 15131"/>
              <a:gd name="connsiteY4" fmla="*/ 2223 h 10445"/>
              <a:gd name="connsiteX5" fmla="*/ 3788 w 15131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44 w 15087"/>
              <a:gd name="connsiteY0" fmla="*/ 835 h 10445"/>
              <a:gd name="connsiteX1" fmla="*/ 6292 w 15087"/>
              <a:gd name="connsiteY1" fmla="*/ 0 h 10445"/>
              <a:gd name="connsiteX2" fmla="*/ 15087 w 15087"/>
              <a:gd name="connsiteY2" fmla="*/ 9159 h 10445"/>
              <a:gd name="connsiteX3" fmla="*/ 4627 w 15087"/>
              <a:gd name="connsiteY3" fmla="*/ 10445 h 10445"/>
              <a:gd name="connsiteX4" fmla="*/ 5 w 15087"/>
              <a:gd name="connsiteY4" fmla="*/ 2223 h 10445"/>
              <a:gd name="connsiteX5" fmla="*/ 3744 w 15087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217"/>
              <a:gd name="connsiteY0" fmla="*/ 2150 h 10445"/>
              <a:gd name="connsiteX1" fmla="*/ 6422 w 15217"/>
              <a:gd name="connsiteY1" fmla="*/ 0 h 10445"/>
              <a:gd name="connsiteX2" fmla="*/ 15217 w 15217"/>
              <a:gd name="connsiteY2" fmla="*/ 9159 h 10445"/>
              <a:gd name="connsiteX3" fmla="*/ 4757 w 15217"/>
              <a:gd name="connsiteY3" fmla="*/ 10445 h 10445"/>
              <a:gd name="connsiteX4" fmla="*/ 0 w 15217"/>
              <a:gd name="connsiteY4" fmla="*/ 2150 h 10445"/>
              <a:gd name="connsiteX0" fmla="*/ 0 w 17652"/>
              <a:gd name="connsiteY0" fmla="*/ 2150 h 11876"/>
              <a:gd name="connsiteX1" fmla="*/ 6422 w 17652"/>
              <a:gd name="connsiteY1" fmla="*/ 0 h 11876"/>
              <a:gd name="connsiteX2" fmla="*/ 17652 w 17652"/>
              <a:gd name="connsiteY2" fmla="*/ 11876 h 11876"/>
              <a:gd name="connsiteX3" fmla="*/ 4757 w 17652"/>
              <a:gd name="connsiteY3" fmla="*/ 10445 h 11876"/>
              <a:gd name="connsiteX4" fmla="*/ 0 w 17652"/>
              <a:gd name="connsiteY4" fmla="*/ 2150 h 11876"/>
              <a:gd name="connsiteX0" fmla="*/ 0 w 17652"/>
              <a:gd name="connsiteY0" fmla="*/ 2150 h 15576"/>
              <a:gd name="connsiteX1" fmla="*/ 6422 w 17652"/>
              <a:gd name="connsiteY1" fmla="*/ 0 h 15576"/>
              <a:gd name="connsiteX2" fmla="*/ 17652 w 17652"/>
              <a:gd name="connsiteY2" fmla="*/ 11876 h 15576"/>
              <a:gd name="connsiteX3" fmla="*/ 7815 w 17652"/>
              <a:gd name="connsiteY3" fmla="*/ 15576 h 15576"/>
              <a:gd name="connsiteX4" fmla="*/ 0 w 17652"/>
              <a:gd name="connsiteY4" fmla="*/ 2150 h 15576"/>
              <a:gd name="connsiteX0" fmla="*/ 0 w 17781"/>
              <a:gd name="connsiteY0" fmla="*/ 2153 h 15576"/>
              <a:gd name="connsiteX1" fmla="*/ 6551 w 17781"/>
              <a:gd name="connsiteY1" fmla="*/ 0 h 15576"/>
              <a:gd name="connsiteX2" fmla="*/ 17781 w 17781"/>
              <a:gd name="connsiteY2" fmla="*/ 11876 h 15576"/>
              <a:gd name="connsiteX3" fmla="*/ 7944 w 17781"/>
              <a:gd name="connsiteY3" fmla="*/ 15576 h 15576"/>
              <a:gd name="connsiteX4" fmla="*/ 0 w 17781"/>
              <a:gd name="connsiteY4" fmla="*/ 2153 h 15576"/>
              <a:gd name="connsiteX0" fmla="*/ 0 w 17781"/>
              <a:gd name="connsiteY0" fmla="*/ 2153 h 15417"/>
              <a:gd name="connsiteX1" fmla="*/ 6551 w 17781"/>
              <a:gd name="connsiteY1" fmla="*/ 0 h 15417"/>
              <a:gd name="connsiteX2" fmla="*/ 17781 w 17781"/>
              <a:gd name="connsiteY2" fmla="*/ 11876 h 15417"/>
              <a:gd name="connsiteX3" fmla="*/ 8247 w 17781"/>
              <a:gd name="connsiteY3" fmla="*/ 15417 h 15417"/>
              <a:gd name="connsiteX4" fmla="*/ 0 w 17781"/>
              <a:gd name="connsiteY4" fmla="*/ 2153 h 15417"/>
              <a:gd name="connsiteX0" fmla="*/ 0 w 18022"/>
              <a:gd name="connsiteY0" fmla="*/ 1313 h 15417"/>
              <a:gd name="connsiteX1" fmla="*/ 6792 w 18022"/>
              <a:gd name="connsiteY1" fmla="*/ 0 h 15417"/>
              <a:gd name="connsiteX2" fmla="*/ 18022 w 18022"/>
              <a:gd name="connsiteY2" fmla="*/ 11876 h 15417"/>
              <a:gd name="connsiteX3" fmla="*/ 8488 w 18022"/>
              <a:gd name="connsiteY3" fmla="*/ 15417 h 15417"/>
              <a:gd name="connsiteX4" fmla="*/ 0 w 18022"/>
              <a:gd name="connsiteY4" fmla="*/ 1313 h 15417"/>
              <a:gd name="connsiteX0" fmla="*/ 0 w 18022"/>
              <a:gd name="connsiteY0" fmla="*/ 1313 h 15420"/>
              <a:gd name="connsiteX1" fmla="*/ 6792 w 18022"/>
              <a:gd name="connsiteY1" fmla="*/ 0 h 15420"/>
              <a:gd name="connsiteX2" fmla="*/ 18022 w 18022"/>
              <a:gd name="connsiteY2" fmla="*/ 11876 h 15420"/>
              <a:gd name="connsiteX3" fmla="*/ 8390 w 18022"/>
              <a:gd name="connsiteY3" fmla="*/ 15420 h 15420"/>
              <a:gd name="connsiteX4" fmla="*/ 0 w 18022"/>
              <a:gd name="connsiteY4" fmla="*/ 1313 h 15420"/>
              <a:gd name="connsiteX0" fmla="*/ 0 w 18077"/>
              <a:gd name="connsiteY0" fmla="*/ 1313 h 15420"/>
              <a:gd name="connsiteX1" fmla="*/ 6792 w 18077"/>
              <a:gd name="connsiteY1" fmla="*/ 0 h 15420"/>
              <a:gd name="connsiteX2" fmla="*/ 18077 w 18077"/>
              <a:gd name="connsiteY2" fmla="*/ 11828 h 15420"/>
              <a:gd name="connsiteX3" fmla="*/ 8390 w 18077"/>
              <a:gd name="connsiteY3" fmla="*/ 15420 h 15420"/>
              <a:gd name="connsiteX4" fmla="*/ 0 w 18077"/>
              <a:gd name="connsiteY4" fmla="*/ 1313 h 15420"/>
              <a:gd name="connsiteX0" fmla="*/ 0 w 18077"/>
              <a:gd name="connsiteY0" fmla="*/ 1290 h 15397"/>
              <a:gd name="connsiteX1" fmla="*/ 6813 w 18077"/>
              <a:gd name="connsiteY1" fmla="*/ 0 h 15397"/>
              <a:gd name="connsiteX2" fmla="*/ 18077 w 18077"/>
              <a:gd name="connsiteY2" fmla="*/ 11805 h 15397"/>
              <a:gd name="connsiteX3" fmla="*/ 8390 w 18077"/>
              <a:gd name="connsiteY3" fmla="*/ 15397 h 15397"/>
              <a:gd name="connsiteX4" fmla="*/ 0 w 18077"/>
              <a:gd name="connsiteY4" fmla="*/ 1290 h 15397"/>
              <a:gd name="connsiteX0" fmla="*/ 0 w 18077"/>
              <a:gd name="connsiteY0" fmla="*/ 600 h 14707"/>
              <a:gd name="connsiteX1" fmla="*/ 8001 w 18077"/>
              <a:gd name="connsiteY1" fmla="*/ 0 h 14707"/>
              <a:gd name="connsiteX2" fmla="*/ 18077 w 18077"/>
              <a:gd name="connsiteY2" fmla="*/ 11115 h 14707"/>
              <a:gd name="connsiteX3" fmla="*/ 8390 w 18077"/>
              <a:gd name="connsiteY3" fmla="*/ 14707 h 14707"/>
              <a:gd name="connsiteX4" fmla="*/ 0 w 18077"/>
              <a:gd name="connsiteY4" fmla="*/ 600 h 14707"/>
              <a:gd name="connsiteX0" fmla="*/ 0 w 17804"/>
              <a:gd name="connsiteY0" fmla="*/ 600 h 14707"/>
              <a:gd name="connsiteX1" fmla="*/ 8001 w 17804"/>
              <a:gd name="connsiteY1" fmla="*/ 0 h 14707"/>
              <a:gd name="connsiteX2" fmla="*/ 17804 w 17804"/>
              <a:gd name="connsiteY2" fmla="*/ 11255 h 14707"/>
              <a:gd name="connsiteX3" fmla="*/ 8390 w 17804"/>
              <a:gd name="connsiteY3" fmla="*/ 14707 h 14707"/>
              <a:gd name="connsiteX4" fmla="*/ 0 w 17804"/>
              <a:gd name="connsiteY4" fmla="*/ 600 h 14707"/>
              <a:gd name="connsiteX0" fmla="*/ 0 w 17804"/>
              <a:gd name="connsiteY0" fmla="*/ 600 h 14859"/>
              <a:gd name="connsiteX1" fmla="*/ 8001 w 17804"/>
              <a:gd name="connsiteY1" fmla="*/ 0 h 14859"/>
              <a:gd name="connsiteX2" fmla="*/ 17804 w 17804"/>
              <a:gd name="connsiteY2" fmla="*/ 11255 h 14859"/>
              <a:gd name="connsiteX3" fmla="*/ 7979 w 17804"/>
              <a:gd name="connsiteY3" fmla="*/ 14859 h 14859"/>
              <a:gd name="connsiteX4" fmla="*/ 0 w 17804"/>
              <a:gd name="connsiteY4" fmla="*/ 600 h 14859"/>
              <a:gd name="connsiteX0" fmla="*/ 0 w 16606"/>
              <a:gd name="connsiteY0" fmla="*/ 2043 h 14859"/>
              <a:gd name="connsiteX1" fmla="*/ 6803 w 16606"/>
              <a:gd name="connsiteY1" fmla="*/ 0 h 14859"/>
              <a:gd name="connsiteX2" fmla="*/ 16606 w 16606"/>
              <a:gd name="connsiteY2" fmla="*/ 11255 h 14859"/>
              <a:gd name="connsiteX3" fmla="*/ 6781 w 16606"/>
              <a:gd name="connsiteY3" fmla="*/ 14859 h 14859"/>
              <a:gd name="connsiteX4" fmla="*/ 0 w 16606"/>
              <a:gd name="connsiteY4" fmla="*/ 2043 h 14859"/>
              <a:gd name="connsiteX0" fmla="*/ 0 w 16285"/>
              <a:gd name="connsiteY0" fmla="*/ 1897 h 14859"/>
              <a:gd name="connsiteX1" fmla="*/ 6482 w 16285"/>
              <a:gd name="connsiteY1" fmla="*/ 0 h 14859"/>
              <a:gd name="connsiteX2" fmla="*/ 16285 w 16285"/>
              <a:gd name="connsiteY2" fmla="*/ 11255 h 14859"/>
              <a:gd name="connsiteX3" fmla="*/ 6460 w 16285"/>
              <a:gd name="connsiteY3" fmla="*/ 14859 h 14859"/>
              <a:gd name="connsiteX4" fmla="*/ 0 w 16285"/>
              <a:gd name="connsiteY4" fmla="*/ 1897 h 14859"/>
              <a:gd name="connsiteX0" fmla="*/ 0 w 16285"/>
              <a:gd name="connsiteY0" fmla="*/ 1902 h 14864"/>
              <a:gd name="connsiteX1" fmla="*/ 6915 w 16285"/>
              <a:gd name="connsiteY1" fmla="*/ 0 h 14864"/>
              <a:gd name="connsiteX2" fmla="*/ 16285 w 16285"/>
              <a:gd name="connsiteY2" fmla="*/ 11260 h 14864"/>
              <a:gd name="connsiteX3" fmla="*/ 6460 w 16285"/>
              <a:gd name="connsiteY3" fmla="*/ 14864 h 14864"/>
              <a:gd name="connsiteX4" fmla="*/ 0 w 16285"/>
              <a:gd name="connsiteY4" fmla="*/ 1902 h 14864"/>
              <a:gd name="connsiteX0" fmla="*/ 0 w 16001"/>
              <a:gd name="connsiteY0" fmla="*/ 1902 h 14864"/>
              <a:gd name="connsiteX1" fmla="*/ 6915 w 16001"/>
              <a:gd name="connsiteY1" fmla="*/ 0 h 14864"/>
              <a:gd name="connsiteX2" fmla="*/ 16001 w 16001"/>
              <a:gd name="connsiteY2" fmla="*/ 11452 h 14864"/>
              <a:gd name="connsiteX3" fmla="*/ 6460 w 16001"/>
              <a:gd name="connsiteY3" fmla="*/ 14864 h 14864"/>
              <a:gd name="connsiteX4" fmla="*/ 0 w 16001"/>
              <a:gd name="connsiteY4" fmla="*/ 1902 h 14864"/>
              <a:gd name="connsiteX0" fmla="*/ 0 w 16001"/>
              <a:gd name="connsiteY0" fmla="*/ 1902 h 14787"/>
              <a:gd name="connsiteX1" fmla="*/ 6915 w 16001"/>
              <a:gd name="connsiteY1" fmla="*/ 0 h 14787"/>
              <a:gd name="connsiteX2" fmla="*/ 16001 w 16001"/>
              <a:gd name="connsiteY2" fmla="*/ 11452 h 14787"/>
              <a:gd name="connsiteX3" fmla="*/ 6011 w 16001"/>
              <a:gd name="connsiteY3" fmla="*/ 14787 h 14787"/>
              <a:gd name="connsiteX4" fmla="*/ 0 w 16001"/>
              <a:gd name="connsiteY4" fmla="*/ 1902 h 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1" h="14787">
                <a:moveTo>
                  <a:pt x="0" y="1902"/>
                </a:moveTo>
                <a:lnTo>
                  <a:pt x="6915" y="0"/>
                </a:lnTo>
                <a:lnTo>
                  <a:pt x="16001" y="11452"/>
                </a:lnTo>
                <a:lnTo>
                  <a:pt x="6011" y="14787"/>
                </a:lnTo>
                <a:lnTo>
                  <a:pt x="0" y="190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83" t="9253" r="35292" b="241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35" y="5539708"/>
            <a:ext cx="2353628" cy="116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53537"/>
      </p:ext>
    </p:extLst>
  </p:cSld>
  <p:clrMapOvr>
    <a:masterClrMapping/>
  </p:clrMapOvr>
  <p:transition spd="slow">
    <p:push dir="u"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gradFill>
          <a:gsLst>
            <a:gs pos="0">
              <a:schemeClr val="bg1"/>
            </a:gs>
            <a:gs pos="74000">
              <a:schemeClr val="tx2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993"/>
            <a:ext cx="10296525" cy="693420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9077899" y="-40042"/>
            <a:ext cx="3152201" cy="6953250"/>
          </a:xfrm>
          <a:custGeom>
            <a:avLst/>
            <a:gdLst>
              <a:gd name="connsiteX0" fmla="*/ 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0 w 3068732"/>
              <a:gd name="connsiteY4" fmla="*/ 0 h 6858000"/>
              <a:gd name="connsiteX0" fmla="*/ 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0 w 3068732"/>
              <a:gd name="connsiteY4" fmla="*/ 0 h 6858000"/>
              <a:gd name="connsiteX0" fmla="*/ 121920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1219200 w 3068732"/>
              <a:gd name="connsiteY4" fmla="*/ 0 h 6858000"/>
              <a:gd name="connsiteX0" fmla="*/ 1181100 w 3068732"/>
              <a:gd name="connsiteY0" fmla="*/ 0 h 6864350"/>
              <a:gd name="connsiteX1" fmla="*/ 3068732 w 3068732"/>
              <a:gd name="connsiteY1" fmla="*/ 6350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  <a:gd name="connsiteX0" fmla="*/ 1181100 w 3068732"/>
              <a:gd name="connsiteY0" fmla="*/ 0 h 6864350"/>
              <a:gd name="connsiteX1" fmla="*/ 3063970 w 3068732"/>
              <a:gd name="connsiteY1" fmla="*/ 1587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  <a:gd name="connsiteX0" fmla="*/ 1181100 w 3069191"/>
              <a:gd name="connsiteY0" fmla="*/ 0 h 6864350"/>
              <a:gd name="connsiteX1" fmla="*/ 3068733 w 3069191"/>
              <a:gd name="connsiteY1" fmla="*/ 6350 h 6864350"/>
              <a:gd name="connsiteX2" fmla="*/ 3068732 w 3069191"/>
              <a:gd name="connsiteY2" fmla="*/ 6864350 h 6864350"/>
              <a:gd name="connsiteX3" fmla="*/ 0 w 3069191"/>
              <a:gd name="connsiteY3" fmla="*/ 6864350 h 6864350"/>
              <a:gd name="connsiteX4" fmla="*/ 1181100 w 3069191"/>
              <a:gd name="connsiteY4" fmla="*/ 0 h 6864350"/>
              <a:gd name="connsiteX0" fmla="*/ 1181100 w 3068732"/>
              <a:gd name="connsiteY0" fmla="*/ 0 h 6864350"/>
              <a:gd name="connsiteX1" fmla="*/ 3063971 w 3068732"/>
              <a:gd name="connsiteY1" fmla="*/ 1588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732" h="6864350">
                <a:moveTo>
                  <a:pt x="1181100" y="0"/>
                </a:moveTo>
                <a:lnTo>
                  <a:pt x="3063971" y="1588"/>
                </a:lnTo>
                <a:lnTo>
                  <a:pt x="3068732" y="6864350"/>
                </a:lnTo>
                <a:lnTo>
                  <a:pt x="0" y="6864350"/>
                </a:lnTo>
                <a:lnTo>
                  <a:pt x="11811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275177" y="998599"/>
            <a:ext cx="7734086" cy="746442"/>
          </a:xfrm>
        </p:spPr>
        <p:txBody>
          <a:bodyPr>
            <a:noAutofit/>
          </a:bodyPr>
          <a:lstStyle>
            <a:lvl1pPr marL="0" indent="0" algn="l">
              <a:buNone/>
              <a:defRPr sz="2800" b="1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285316" y="6358903"/>
            <a:ext cx="1672044" cy="360000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cngroup.dk</a:t>
            </a:r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276198" y="286357"/>
            <a:ext cx="9505977" cy="837593"/>
          </a:xfrm>
        </p:spPr>
        <p:txBody>
          <a:bodyPr>
            <a:noAutofit/>
          </a:bodyPr>
          <a:lstStyle>
            <a:lvl1pPr algn="l">
              <a:defRPr sz="4400" b="1">
                <a:solidFill>
                  <a:srgbClr val="00000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18" name="Flowchart: Manual Input 5"/>
          <p:cNvSpPr/>
          <p:nvPr userDrawn="1"/>
        </p:nvSpPr>
        <p:spPr>
          <a:xfrm rot="12314765" flipH="1" flipV="1">
            <a:off x="9094019" y="-181555"/>
            <a:ext cx="4010795" cy="628712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1 w 10017"/>
              <a:gd name="connsiteY3" fmla="*/ 8732 h 12968"/>
              <a:gd name="connsiteX4" fmla="*/ 0 w 10017"/>
              <a:gd name="connsiteY4" fmla="*/ 4968 h 12968"/>
              <a:gd name="connsiteX0" fmla="*/ 0 w 10026"/>
              <a:gd name="connsiteY0" fmla="*/ 4968 h 9852"/>
              <a:gd name="connsiteX1" fmla="*/ 10017 w 10026"/>
              <a:gd name="connsiteY1" fmla="*/ 0 h 9852"/>
              <a:gd name="connsiteX2" fmla="*/ 10025 w 10026"/>
              <a:gd name="connsiteY2" fmla="*/ 9852 h 9852"/>
              <a:gd name="connsiteX3" fmla="*/ 151 w 10026"/>
              <a:gd name="connsiteY3" fmla="*/ 8732 h 9852"/>
              <a:gd name="connsiteX4" fmla="*/ 0 w 10026"/>
              <a:gd name="connsiteY4" fmla="*/ 4968 h 9852"/>
              <a:gd name="connsiteX0" fmla="*/ 3480 w 9850"/>
              <a:gd name="connsiteY0" fmla="*/ 1204 h 10000"/>
              <a:gd name="connsiteX1" fmla="*/ 9841 w 9850"/>
              <a:gd name="connsiteY1" fmla="*/ 0 h 10000"/>
              <a:gd name="connsiteX2" fmla="*/ 9849 w 9850"/>
              <a:gd name="connsiteY2" fmla="*/ 10000 h 10000"/>
              <a:gd name="connsiteX3" fmla="*/ 1 w 9850"/>
              <a:gd name="connsiteY3" fmla="*/ 8863 h 10000"/>
              <a:gd name="connsiteX4" fmla="*/ 3480 w 9850"/>
              <a:gd name="connsiteY4" fmla="*/ 1204 h 10000"/>
              <a:gd name="connsiteX0" fmla="*/ 2020 w 8487"/>
              <a:gd name="connsiteY0" fmla="*/ 1204 h 10000"/>
              <a:gd name="connsiteX1" fmla="*/ 8478 w 8487"/>
              <a:gd name="connsiteY1" fmla="*/ 0 h 10000"/>
              <a:gd name="connsiteX2" fmla="*/ 8486 w 8487"/>
              <a:gd name="connsiteY2" fmla="*/ 10000 h 10000"/>
              <a:gd name="connsiteX3" fmla="*/ 1 w 8487"/>
              <a:gd name="connsiteY3" fmla="*/ 8990 h 10000"/>
              <a:gd name="connsiteX4" fmla="*/ 2020 w 8487"/>
              <a:gd name="connsiteY4" fmla="*/ 1204 h 10000"/>
              <a:gd name="connsiteX0" fmla="*/ 2380 w 9989"/>
              <a:gd name="connsiteY0" fmla="*/ 1204 h 9928"/>
              <a:gd name="connsiteX1" fmla="*/ 9989 w 9989"/>
              <a:gd name="connsiteY1" fmla="*/ 0 h 9928"/>
              <a:gd name="connsiteX2" fmla="*/ 9351 w 9989"/>
              <a:gd name="connsiteY2" fmla="*/ 9928 h 9928"/>
              <a:gd name="connsiteX3" fmla="*/ 1 w 9989"/>
              <a:gd name="connsiteY3" fmla="*/ 8990 h 9928"/>
              <a:gd name="connsiteX4" fmla="*/ 2380 w 9989"/>
              <a:gd name="connsiteY4" fmla="*/ 1204 h 9928"/>
              <a:gd name="connsiteX0" fmla="*/ 2383 w 9361"/>
              <a:gd name="connsiteY0" fmla="*/ 9 h 8796"/>
              <a:gd name="connsiteX1" fmla="*/ 9319 w 9361"/>
              <a:gd name="connsiteY1" fmla="*/ 0 h 8796"/>
              <a:gd name="connsiteX2" fmla="*/ 9361 w 9361"/>
              <a:gd name="connsiteY2" fmla="*/ 8796 h 8796"/>
              <a:gd name="connsiteX3" fmla="*/ 1 w 9361"/>
              <a:gd name="connsiteY3" fmla="*/ 7851 h 8796"/>
              <a:gd name="connsiteX4" fmla="*/ 2383 w 9361"/>
              <a:gd name="connsiteY4" fmla="*/ 9 h 8796"/>
              <a:gd name="connsiteX0" fmla="*/ 2961 w 10415"/>
              <a:gd name="connsiteY0" fmla="*/ 10 h 10149"/>
              <a:gd name="connsiteX1" fmla="*/ 10370 w 10415"/>
              <a:gd name="connsiteY1" fmla="*/ 0 h 10149"/>
              <a:gd name="connsiteX2" fmla="*/ 10415 w 10415"/>
              <a:gd name="connsiteY2" fmla="*/ 10000 h 10149"/>
              <a:gd name="connsiteX3" fmla="*/ 0 w 10415"/>
              <a:gd name="connsiteY3" fmla="*/ 10149 h 10149"/>
              <a:gd name="connsiteX4" fmla="*/ 2961 w 10415"/>
              <a:gd name="connsiteY4" fmla="*/ 10 h 10149"/>
              <a:gd name="connsiteX0" fmla="*/ 2823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823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1 w 10415"/>
              <a:gd name="connsiteY0" fmla="*/ 0 h 10160"/>
              <a:gd name="connsiteX1" fmla="*/ 10370 w 10415"/>
              <a:gd name="connsiteY1" fmla="*/ 11 h 10160"/>
              <a:gd name="connsiteX2" fmla="*/ 10415 w 10415"/>
              <a:gd name="connsiteY2" fmla="*/ 10011 h 10160"/>
              <a:gd name="connsiteX3" fmla="*/ 0 w 10415"/>
              <a:gd name="connsiteY3" fmla="*/ 10160 h 10160"/>
              <a:gd name="connsiteX4" fmla="*/ 2781 w 10415"/>
              <a:gd name="connsiteY4" fmla="*/ 0 h 10160"/>
              <a:gd name="connsiteX0" fmla="*/ 2862 w 10496"/>
              <a:gd name="connsiteY0" fmla="*/ 0 h 10136"/>
              <a:gd name="connsiteX1" fmla="*/ 10451 w 10496"/>
              <a:gd name="connsiteY1" fmla="*/ 11 h 10136"/>
              <a:gd name="connsiteX2" fmla="*/ 10496 w 10496"/>
              <a:gd name="connsiteY2" fmla="*/ 10011 h 10136"/>
              <a:gd name="connsiteX3" fmla="*/ 0 w 10496"/>
              <a:gd name="connsiteY3" fmla="*/ 10136 h 10136"/>
              <a:gd name="connsiteX4" fmla="*/ 2862 w 10496"/>
              <a:gd name="connsiteY4" fmla="*/ 0 h 10136"/>
              <a:gd name="connsiteX0" fmla="*/ 4008 w 11642"/>
              <a:gd name="connsiteY0" fmla="*/ 12 h 10148"/>
              <a:gd name="connsiteX1" fmla="*/ 11597 w 11642"/>
              <a:gd name="connsiteY1" fmla="*/ 23 h 10148"/>
              <a:gd name="connsiteX2" fmla="*/ 11642 w 11642"/>
              <a:gd name="connsiteY2" fmla="*/ 10023 h 10148"/>
              <a:gd name="connsiteX3" fmla="*/ 1146 w 11642"/>
              <a:gd name="connsiteY3" fmla="*/ 10148 h 10148"/>
              <a:gd name="connsiteX4" fmla="*/ 269 w 11642"/>
              <a:gd name="connsiteY4" fmla="*/ 1400 h 10148"/>
              <a:gd name="connsiteX5" fmla="*/ 4008 w 11642"/>
              <a:gd name="connsiteY5" fmla="*/ 12 h 10148"/>
              <a:gd name="connsiteX0" fmla="*/ 4008 w 11642"/>
              <a:gd name="connsiteY0" fmla="*/ 835 h 10971"/>
              <a:gd name="connsiteX1" fmla="*/ 6556 w 11642"/>
              <a:gd name="connsiteY1" fmla="*/ 0 h 10971"/>
              <a:gd name="connsiteX2" fmla="*/ 11642 w 11642"/>
              <a:gd name="connsiteY2" fmla="*/ 10846 h 10971"/>
              <a:gd name="connsiteX3" fmla="*/ 1146 w 11642"/>
              <a:gd name="connsiteY3" fmla="*/ 10971 h 10971"/>
              <a:gd name="connsiteX4" fmla="*/ 269 w 11642"/>
              <a:gd name="connsiteY4" fmla="*/ 2223 h 10971"/>
              <a:gd name="connsiteX5" fmla="*/ 4008 w 11642"/>
              <a:gd name="connsiteY5" fmla="*/ 835 h 10971"/>
              <a:gd name="connsiteX0" fmla="*/ 4008 w 15351"/>
              <a:gd name="connsiteY0" fmla="*/ 835 h 10971"/>
              <a:gd name="connsiteX1" fmla="*/ 6556 w 15351"/>
              <a:gd name="connsiteY1" fmla="*/ 0 h 10971"/>
              <a:gd name="connsiteX2" fmla="*/ 15351 w 15351"/>
              <a:gd name="connsiteY2" fmla="*/ 9159 h 10971"/>
              <a:gd name="connsiteX3" fmla="*/ 1146 w 15351"/>
              <a:gd name="connsiteY3" fmla="*/ 10971 h 10971"/>
              <a:gd name="connsiteX4" fmla="*/ 269 w 15351"/>
              <a:gd name="connsiteY4" fmla="*/ 2223 h 10971"/>
              <a:gd name="connsiteX5" fmla="*/ 4008 w 15351"/>
              <a:gd name="connsiteY5" fmla="*/ 835 h 10971"/>
              <a:gd name="connsiteX0" fmla="*/ 3780 w 15123"/>
              <a:gd name="connsiteY0" fmla="*/ 835 h 10445"/>
              <a:gd name="connsiteX1" fmla="*/ 6328 w 15123"/>
              <a:gd name="connsiteY1" fmla="*/ 0 h 10445"/>
              <a:gd name="connsiteX2" fmla="*/ 15123 w 15123"/>
              <a:gd name="connsiteY2" fmla="*/ 9159 h 10445"/>
              <a:gd name="connsiteX3" fmla="*/ 4663 w 15123"/>
              <a:gd name="connsiteY3" fmla="*/ 10445 h 10445"/>
              <a:gd name="connsiteX4" fmla="*/ 41 w 15123"/>
              <a:gd name="connsiteY4" fmla="*/ 2223 h 10445"/>
              <a:gd name="connsiteX5" fmla="*/ 3780 w 15123"/>
              <a:gd name="connsiteY5" fmla="*/ 835 h 10445"/>
              <a:gd name="connsiteX0" fmla="*/ 3788 w 15131"/>
              <a:gd name="connsiteY0" fmla="*/ 835 h 10445"/>
              <a:gd name="connsiteX1" fmla="*/ 6336 w 15131"/>
              <a:gd name="connsiteY1" fmla="*/ 0 h 10445"/>
              <a:gd name="connsiteX2" fmla="*/ 15131 w 15131"/>
              <a:gd name="connsiteY2" fmla="*/ 9159 h 10445"/>
              <a:gd name="connsiteX3" fmla="*/ 4671 w 15131"/>
              <a:gd name="connsiteY3" fmla="*/ 10445 h 10445"/>
              <a:gd name="connsiteX4" fmla="*/ 49 w 15131"/>
              <a:gd name="connsiteY4" fmla="*/ 2223 h 10445"/>
              <a:gd name="connsiteX5" fmla="*/ 3788 w 15131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44 w 15087"/>
              <a:gd name="connsiteY0" fmla="*/ 835 h 10445"/>
              <a:gd name="connsiteX1" fmla="*/ 6292 w 15087"/>
              <a:gd name="connsiteY1" fmla="*/ 0 h 10445"/>
              <a:gd name="connsiteX2" fmla="*/ 15087 w 15087"/>
              <a:gd name="connsiteY2" fmla="*/ 9159 h 10445"/>
              <a:gd name="connsiteX3" fmla="*/ 4627 w 15087"/>
              <a:gd name="connsiteY3" fmla="*/ 10445 h 10445"/>
              <a:gd name="connsiteX4" fmla="*/ 5 w 15087"/>
              <a:gd name="connsiteY4" fmla="*/ 2223 h 10445"/>
              <a:gd name="connsiteX5" fmla="*/ 3744 w 15087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217"/>
              <a:gd name="connsiteY0" fmla="*/ 2150 h 10445"/>
              <a:gd name="connsiteX1" fmla="*/ 6422 w 15217"/>
              <a:gd name="connsiteY1" fmla="*/ 0 h 10445"/>
              <a:gd name="connsiteX2" fmla="*/ 15217 w 15217"/>
              <a:gd name="connsiteY2" fmla="*/ 9159 h 10445"/>
              <a:gd name="connsiteX3" fmla="*/ 4757 w 15217"/>
              <a:gd name="connsiteY3" fmla="*/ 10445 h 10445"/>
              <a:gd name="connsiteX4" fmla="*/ 0 w 15217"/>
              <a:gd name="connsiteY4" fmla="*/ 2150 h 10445"/>
              <a:gd name="connsiteX0" fmla="*/ 0 w 17652"/>
              <a:gd name="connsiteY0" fmla="*/ 2150 h 11876"/>
              <a:gd name="connsiteX1" fmla="*/ 6422 w 17652"/>
              <a:gd name="connsiteY1" fmla="*/ 0 h 11876"/>
              <a:gd name="connsiteX2" fmla="*/ 17652 w 17652"/>
              <a:gd name="connsiteY2" fmla="*/ 11876 h 11876"/>
              <a:gd name="connsiteX3" fmla="*/ 4757 w 17652"/>
              <a:gd name="connsiteY3" fmla="*/ 10445 h 11876"/>
              <a:gd name="connsiteX4" fmla="*/ 0 w 17652"/>
              <a:gd name="connsiteY4" fmla="*/ 2150 h 11876"/>
              <a:gd name="connsiteX0" fmla="*/ 0 w 17652"/>
              <a:gd name="connsiteY0" fmla="*/ 2150 h 15576"/>
              <a:gd name="connsiteX1" fmla="*/ 6422 w 17652"/>
              <a:gd name="connsiteY1" fmla="*/ 0 h 15576"/>
              <a:gd name="connsiteX2" fmla="*/ 17652 w 17652"/>
              <a:gd name="connsiteY2" fmla="*/ 11876 h 15576"/>
              <a:gd name="connsiteX3" fmla="*/ 7815 w 17652"/>
              <a:gd name="connsiteY3" fmla="*/ 15576 h 15576"/>
              <a:gd name="connsiteX4" fmla="*/ 0 w 17652"/>
              <a:gd name="connsiteY4" fmla="*/ 2150 h 15576"/>
              <a:gd name="connsiteX0" fmla="*/ 0 w 17781"/>
              <a:gd name="connsiteY0" fmla="*/ 2153 h 15576"/>
              <a:gd name="connsiteX1" fmla="*/ 6551 w 17781"/>
              <a:gd name="connsiteY1" fmla="*/ 0 h 15576"/>
              <a:gd name="connsiteX2" fmla="*/ 17781 w 17781"/>
              <a:gd name="connsiteY2" fmla="*/ 11876 h 15576"/>
              <a:gd name="connsiteX3" fmla="*/ 7944 w 17781"/>
              <a:gd name="connsiteY3" fmla="*/ 15576 h 15576"/>
              <a:gd name="connsiteX4" fmla="*/ 0 w 17781"/>
              <a:gd name="connsiteY4" fmla="*/ 2153 h 15576"/>
              <a:gd name="connsiteX0" fmla="*/ 0 w 17781"/>
              <a:gd name="connsiteY0" fmla="*/ 2153 h 15417"/>
              <a:gd name="connsiteX1" fmla="*/ 6551 w 17781"/>
              <a:gd name="connsiteY1" fmla="*/ 0 h 15417"/>
              <a:gd name="connsiteX2" fmla="*/ 17781 w 17781"/>
              <a:gd name="connsiteY2" fmla="*/ 11876 h 15417"/>
              <a:gd name="connsiteX3" fmla="*/ 8247 w 17781"/>
              <a:gd name="connsiteY3" fmla="*/ 15417 h 15417"/>
              <a:gd name="connsiteX4" fmla="*/ 0 w 17781"/>
              <a:gd name="connsiteY4" fmla="*/ 2153 h 15417"/>
              <a:gd name="connsiteX0" fmla="*/ 0 w 18022"/>
              <a:gd name="connsiteY0" fmla="*/ 1313 h 15417"/>
              <a:gd name="connsiteX1" fmla="*/ 6792 w 18022"/>
              <a:gd name="connsiteY1" fmla="*/ 0 h 15417"/>
              <a:gd name="connsiteX2" fmla="*/ 18022 w 18022"/>
              <a:gd name="connsiteY2" fmla="*/ 11876 h 15417"/>
              <a:gd name="connsiteX3" fmla="*/ 8488 w 18022"/>
              <a:gd name="connsiteY3" fmla="*/ 15417 h 15417"/>
              <a:gd name="connsiteX4" fmla="*/ 0 w 18022"/>
              <a:gd name="connsiteY4" fmla="*/ 1313 h 15417"/>
              <a:gd name="connsiteX0" fmla="*/ 0 w 18022"/>
              <a:gd name="connsiteY0" fmla="*/ 1313 h 15420"/>
              <a:gd name="connsiteX1" fmla="*/ 6792 w 18022"/>
              <a:gd name="connsiteY1" fmla="*/ 0 h 15420"/>
              <a:gd name="connsiteX2" fmla="*/ 18022 w 18022"/>
              <a:gd name="connsiteY2" fmla="*/ 11876 h 15420"/>
              <a:gd name="connsiteX3" fmla="*/ 8390 w 18022"/>
              <a:gd name="connsiteY3" fmla="*/ 15420 h 15420"/>
              <a:gd name="connsiteX4" fmla="*/ 0 w 18022"/>
              <a:gd name="connsiteY4" fmla="*/ 1313 h 15420"/>
              <a:gd name="connsiteX0" fmla="*/ 0 w 18077"/>
              <a:gd name="connsiteY0" fmla="*/ 1313 h 15420"/>
              <a:gd name="connsiteX1" fmla="*/ 6792 w 18077"/>
              <a:gd name="connsiteY1" fmla="*/ 0 h 15420"/>
              <a:gd name="connsiteX2" fmla="*/ 18077 w 18077"/>
              <a:gd name="connsiteY2" fmla="*/ 11828 h 15420"/>
              <a:gd name="connsiteX3" fmla="*/ 8390 w 18077"/>
              <a:gd name="connsiteY3" fmla="*/ 15420 h 15420"/>
              <a:gd name="connsiteX4" fmla="*/ 0 w 18077"/>
              <a:gd name="connsiteY4" fmla="*/ 1313 h 15420"/>
              <a:gd name="connsiteX0" fmla="*/ 0 w 18077"/>
              <a:gd name="connsiteY0" fmla="*/ 1290 h 15397"/>
              <a:gd name="connsiteX1" fmla="*/ 6813 w 18077"/>
              <a:gd name="connsiteY1" fmla="*/ 0 h 15397"/>
              <a:gd name="connsiteX2" fmla="*/ 18077 w 18077"/>
              <a:gd name="connsiteY2" fmla="*/ 11805 h 15397"/>
              <a:gd name="connsiteX3" fmla="*/ 8390 w 18077"/>
              <a:gd name="connsiteY3" fmla="*/ 15397 h 15397"/>
              <a:gd name="connsiteX4" fmla="*/ 0 w 18077"/>
              <a:gd name="connsiteY4" fmla="*/ 1290 h 15397"/>
              <a:gd name="connsiteX0" fmla="*/ 0 w 18077"/>
              <a:gd name="connsiteY0" fmla="*/ 600 h 14707"/>
              <a:gd name="connsiteX1" fmla="*/ 8001 w 18077"/>
              <a:gd name="connsiteY1" fmla="*/ 0 h 14707"/>
              <a:gd name="connsiteX2" fmla="*/ 18077 w 18077"/>
              <a:gd name="connsiteY2" fmla="*/ 11115 h 14707"/>
              <a:gd name="connsiteX3" fmla="*/ 8390 w 18077"/>
              <a:gd name="connsiteY3" fmla="*/ 14707 h 14707"/>
              <a:gd name="connsiteX4" fmla="*/ 0 w 18077"/>
              <a:gd name="connsiteY4" fmla="*/ 600 h 14707"/>
              <a:gd name="connsiteX0" fmla="*/ 0 w 17804"/>
              <a:gd name="connsiteY0" fmla="*/ 600 h 14707"/>
              <a:gd name="connsiteX1" fmla="*/ 8001 w 17804"/>
              <a:gd name="connsiteY1" fmla="*/ 0 h 14707"/>
              <a:gd name="connsiteX2" fmla="*/ 17804 w 17804"/>
              <a:gd name="connsiteY2" fmla="*/ 11255 h 14707"/>
              <a:gd name="connsiteX3" fmla="*/ 8390 w 17804"/>
              <a:gd name="connsiteY3" fmla="*/ 14707 h 14707"/>
              <a:gd name="connsiteX4" fmla="*/ 0 w 17804"/>
              <a:gd name="connsiteY4" fmla="*/ 600 h 14707"/>
              <a:gd name="connsiteX0" fmla="*/ 0 w 17804"/>
              <a:gd name="connsiteY0" fmla="*/ 600 h 14859"/>
              <a:gd name="connsiteX1" fmla="*/ 8001 w 17804"/>
              <a:gd name="connsiteY1" fmla="*/ 0 h 14859"/>
              <a:gd name="connsiteX2" fmla="*/ 17804 w 17804"/>
              <a:gd name="connsiteY2" fmla="*/ 11255 h 14859"/>
              <a:gd name="connsiteX3" fmla="*/ 7979 w 17804"/>
              <a:gd name="connsiteY3" fmla="*/ 14859 h 14859"/>
              <a:gd name="connsiteX4" fmla="*/ 0 w 17804"/>
              <a:gd name="connsiteY4" fmla="*/ 600 h 14859"/>
              <a:gd name="connsiteX0" fmla="*/ 0 w 16606"/>
              <a:gd name="connsiteY0" fmla="*/ 2043 h 14859"/>
              <a:gd name="connsiteX1" fmla="*/ 6803 w 16606"/>
              <a:gd name="connsiteY1" fmla="*/ 0 h 14859"/>
              <a:gd name="connsiteX2" fmla="*/ 16606 w 16606"/>
              <a:gd name="connsiteY2" fmla="*/ 11255 h 14859"/>
              <a:gd name="connsiteX3" fmla="*/ 6781 w 16606"/>
              <a:gd name="connsiteY3" fmla="*/ 14859 h 14859"/>
              <a:gd name="connsiteX4" fmla="*/ 0 w 16606"/>
              <a:gd name="connsiteY4" fmla="*/ 2043 h 14859"/>
              <a:gd name="connsiteX0" fmla="*/ 0 w 16285"/>
              <a:gd name="connsiteY0" fmla="*/ 1897 h 14859"/>
              <a:gd name="connsiteX1" fmla="*/ 6482 w 16285"/>
              <a:gd name="connsiteY1" fmla="*/ 0 h 14859"/>
              <a:gd name="connsiteX2" fmla="*/ 16285 w 16285"/>
              <a:gd name="connsiteY2" fmla="*/ 11255 h 14859"/>
              <a:gd name="connsiteX3" fmla="*/ 6460 w 16285"/>
              <a:gd name="connsiteY3" fmla="*/ 14859 h 14859"/>
              <a:gd name="connsiteX4" fmla="*/ 0 w 16285"/>
              <a:gd name="connsiteY4" fmla="*/ 1897 h 14859"/>
              <a:gd name="connsiteX0" fmla="*/ 0 w 16285"/>
              <a:gd name="connsiteY0" fmla="*/ 1902 h 14864"/>
              <a:gd name="connsiteX1" fmla="*/ 6915 w 16285"/>
              <a:gd name="connsiteY1" fmla="*/ 0 h 14864"/>
              <a:gd name="connsiteX2" fmla="*/ 16285 w 16285"/>
              <a:gd name="connsiteY2" fmla="*/ 11260 h 14864"/>
              <a:gd name="connsiteX3" fmla="*/ 6460 w 16285"/>
              <a:gd name="connsiteY3" fmla="*/ 14864 h 14864"/>
              <a:gd name="connsiteX4" fmla="*/ 0 w 16285"/>
              <a:gd name="connsiteY4" fmla="*/ 1902 h 14864"/>
              <a:gd name="connsiteX0" fmla="*/ 0 w 16001"/>
              <a:gd name="connsiteY0" fmla="*/ 1902 h 14864"/>
              <a:gd name="connsiteX1" fmla="*/ 6915 w 16001"/>
              <a:gd name="connsiteY1" fmla="*/ 0 h 14864"/>
              <a:gd name="connsiteX2" fmla="*/ 16001 w 16001"/>
              <a:gd name="connsiteY2" fmla="*/ 11452 h 14864"/>
              <a:gd name="connsiteX3" fmla="*/ 6460 w 16001"/>
              <a:gd name="connsiteY3" fmla="*/ 14864 h 14864"/>
              <a:gd name="connsiteX4" fmla="*/ 0 w 16001"/>
              <a:gd name="connsiteY4" fmla="*/ 1902 h 14864"/>
              <a:gd name="connsiteX0" fmla="*/ 0 w 16001"/>
              <a:gd name="connsiteY0" fmla="*/ 1902 h 14787"/>
              <a:gd name="connsiteX1" fmla="*/ 6915 w 16001"/>
              <a:gd name="connsiteY1" fmla="*/ 0 h 14787"/>
              <a:gd name="connsiteX2" fmla="*/ 16001 w 16001"/>
              <a:gd name="connsiteY2" fmla="*/ 11452 h 14787"/>
              <a:gd name="connsiteX3" fmla="*/ 6011 w 16001"/>
              <a:gd name="connsiteY3" fmla="*/ 14787 h 14787"/>
              <a:gd name="connsiteX4" fmla="*/ 0 w 16001"/>
              <a:gd name="connsiteY4" fmla="*/ 1902 h 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1" h="14787">
                <a:moveTo>
                  <a:pt x="0" y="1902"/>
                </a:moveTo>
                <a:lnTo>
                  <a:pt x="6915" y="0"/>
                </a:lnTo>
                <a:lnTo>
                  <a:pt x="16001" y="11452"/>
                </a:lnTo>
                <a:lnTo>
                  <a:pt x="6011" y="14787"/>
                </a:lnTo>
                <a:lnTo>
                  <a:pt x="0" y="190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83" t="9253" r="35292" b="241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35" y="5539708"/>
            <a:ext cx="2353628" cy="116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3450"/>
      </p:ext>
    </p:extLst>
  </p:cSld>
  <p:clrMapOvr>
    <a:masterClrMapping/>
  </p:clrMapOvr>
  <p:transition spd="slow">
    <p:push dir="u"/>
  </p:transition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gradFill>
          <a:gsLst>
            <a:gs pos="0">
              <a:schemeClr val="bg1"/>
            </a:gs>
            <a:gs pos="74000">
              <a:schemeClr val="tx2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944" y="-30517"/>
            <a:ext cx="10338044" cy="6934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9077899" y="-40042"/>
            <a:ext cx="3152201" cy="6953250"/>
          </a:xfrm>
          <a:custGeom>
            <a:avLst/>
            <a:gdLst>
              <a:gd name="connsiteX0" fmla="*/ 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0 w 3068732"/>
              <a:gd name="connsiteY4" fmla="*/ 0 h 6858000"/>
              <a:gd name="connsiteX0" fmla="*/ 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0 w 3068732"/>
              <a:gd name="connsiteY4" fmla="*/ 0 h 6858000"/>
              <a:gd name="connsiteX0" fmla="*/ 121920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1219200 w 3068732"/>
              <a:gd name="connsiteY4" fmla="*/ 0 h 6858000"/>
              <a:gd name="connsiteX0" fmla="*/ 1181100 w 3068732"/>
              <a:gd name="connsiteY0" fmla="*/ 0 h 6864350"/>
              <a:gd name="connsiteX1" fmla="*/ 3068732 w 3068732"/>
              <a:gd name="connsiteY1" fmla="*/ 6350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  <a:gd name="connsiteX0" fmla="*/ 1181100 w 3068732"/>
              <a:gd name="connsiteY0" fmla="*/ 0 h 6864350"/>
              <a:gd name="connsiteX1" fmla="*/ 3063970 w 3068732"/>
              <a:gd name="connsiteY1" fmla="*/ 1587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  <a:gd name="connsiteX0" fmla="*/ 1181100 w 3069191"/>
              <a:gd name="connsiteY0" fmla="*/ 0 h 6864350"/>
              <a:gd name="connsiteX1" fmla="*/ 3068733 w 3069191"/>
              <a:gd name="connsiteY1" fmla="*/ 6350 h 6864350"/>
              <a:gd name="connsiteX2" fmla="*/ 3068732 w 3069191"/>
              <a:gd name="connsiteY2" fmla="*/ 6864350 h 6864350"/>
              <a:gd name="connsiteX3" fmla="*/ 0 w 3069191"/>
              <a:gd name="connsiteY3" fmla="*/ 6864350 h 6864350"/>
              <a:gd name="connsiteX4" fmla="*/ 1181100 w 3069191"/>
              <a:gd name="connsiteY4" fmla="*/ 0 h 6864350"/>
              <a:gd name="connsiteX0" fmla="*/ 1181100 w 3068732"/>
              <a:gd name="connsiteY0" fmla="*/ 0 h 6864350"/>
              <a:gd name="connsiteX1" fmla="*/ 3063971 w 3068732"/>
              <a:gd name="connsiteY1" fmla="*/ 1588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732" h="6864350">
                <a:moveTo>
                  <a:pt x="1181100" y="0"/>
                </a:moveTo>
                <a:lnTo>
                  <a:pt x="3063971" y="1588"/>
                </a:lnTo>
                <a:lnTo>
                  <a:pt x="3068732" y="6864350"/>
                </a:lnTo>
                <a:lnTo>
                  <a:pt x="0" y="6864350"/>
                </a:lnTo>
                <a:lnTo>
                  <a:pt x="11811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275177" y="1112899"/>
            <a:ext cx="7734086" cy="746442"/>
          </a:xfrm>
        </p:spPr>
        <p:txBody>
          <a:bodyPr>
            <a:noAutofit/>
          </a:bodyPr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285316" y="6301753"/>
            <a:ext cx="1672044" cy="360000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cngroup.dk</a:t>
            </a:r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276198" y="248257"/>
            <a:ext cx="9505977" cy="942368"/>
          </a:xfr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18" name="Flowchart: Manual Input 5"/>
          <p:cNvSpPr/>
          <p:nvPr userDrawn="1"/>
        </p:nvSpPr>
        <p:spPr>
          <a:xfrm rot="12314765" flipH="1" flipV="1">
            <a:off x="9094019" y="-181555"/>
            <a:ext cx="4010795" cy="628712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1 w 10017"/>
              <a:gd name="connsiteY3" fmla="*/ 8732 h 12968"/>
              <a:gd name="connsiteX4" fmla="*/ 0 w 10017"/>
              <a:gd name="connsiteY4" fmla="*/ 4968 h 12968"/>
              <a:gd name="connsiteX0" fmla="*/ 0 w 10026"/>
              <a:gd name="connsiteY0" fmla="*/ 4968 h 9852"/>
              <a:gd name="connsiteX1" fmla="*/ 10017 w 10026"/>
              <a:gd name="connsiteY1" fmla="*/ 0 h 9852"/>
              <a:gd name="connsiteX2" fmla="*/ 10025 w 10026"/>
              <a:gd name="connsiteY2" fmla="*/ 9852 h 9852"/>
              <a:gd name="connsiteX3" fmla="*/ 151 w 10026"/>
              <a:gd name="connsiteY3" fmla="*/ 8732 h 9852"/>
              <a:gd name="connsiteX4" fmla="*/ 0 w 10026"/>
              <a:gd name="connsiteY4" fmla="*/ 4968 h 9852"/>
              <a:gd name="connsiteX0" fmla="*/ 3480 w 9850"/>
              <a:gd name="connsiteY0" fmla="*/ 1204 h 10000"/>
              <a:gd name="connsiteX1" fmla="*/ 9841 w 9850"/>
              <a:gd name="connsiteY1" fmla="*/ 0 h 10000"/>
              <a:gd name="connsiteX2" fmla="*/ 9849 w 9850"/>
              <a:gd name="connsiteY2" fmla="*/ 10000 h 10000"/>
              <a:gd name="connsiteX3" fmla="*/ 1 w 9850"/>
              <a:gd name="connsiteY3" fmla="*/ 8863 h 10000"/>
              <a:gd name="connsiteX4" fmla="*/ 3480 w 9850"/>
              <a:gd name="connsiteY4" fmla="*/ 1204 h 10000"/>
              <a:gd name="connsiteX0" fmla="*/ 2020 w 8487"/>
              <a:gd name="connsiteY0" fmla="*/ 1204 h 10000"/>
              <a:gd name="connsiteX1" fmla="*/ 8478 w 8487"/>
              <a:gd name="connsiteY1" fmla="*/ 0 h 10000"/>
              <a:gd name="connsiteX2" fmla="*/ 8486 w 8487"/>
              <a:gd name="connsiteY2" fmla="*/ 10000 h 10000"/>
              <a:gd name="connsiteX3" fmla="*/ 1 w 8487"/>
              <a:gd name="connsiteY3" fmla="*/ 8990 h 10000"/>
              <a:gd name="connsiteX4" fmla="*/ 2020 w 8487"/>
              <a:gd name="connsiteY4" fmla="*/ 1204 h 10000"/>
              <a:gd name="connsiteX0" fmla="*/ 2380 w 9989"/>
              <a:gd name="connsiteY0" fmla="*/ 1204 h 9928"/>
              <a:gd name="connsiteX1" fmla="*/ 9989 w 9989"/>
              <a:gd name="connsiteY1" fmla="*/ 0 h 9928"/>
              <a:gd name="connsiteX2" fmla="*/ 9351 w 9989"/>
              <a:gd name="connsiteY2" fmla="*/ 9928 h 9928"/>
              <a:gd name="connsiteX3" fmla="*/ 1 w 9989"/>
              <a:gd name="connsiteY3" fmla="*/ 8990 h 9928"/>
              <a:gd name="connsiteX4" fmla="*/ 2380 w 9989"/>
              <a:gd name="connsiteY4" fmla="*/ 1204 h 9928"/>
              <a:gd name="connsiteX0" fmla="*/ 2383 w 9361"/>
              <a:gd name="connsiteY0" fmla="*/ 9 h 8796"/>
              <a:gd name="connsiteX1" fmla="*/ 9319 w 9361"/>
              <a:gd name="connsiteY1" fmla="*/ 0 h 8796"/>
              <a:gd name="connsiteX2" fmla="*/ 9361 w 9361"/>
              <a:gd name="connsiteY2" fmla="*/ 8796 h 8796"/>
              <a:gd name="connsiteX3" fmla="*/ 1 w 9361"/>
              <a:gd name="connsiteY3" fmla="*/ 7851 h 8796"/>
              <a:gd name="connsiteX4" fmla="*/ 2383 w 9361"/>
              <a:gd name="connsiteY4" fmla="*/ 9 h 8796"/>
              <a:gd name="connsiteX0" fmla="*/ 2961 w 10415"/>
              <a:gd name="connsiteY0" fmla="*/ 10 h 10149"/>
              <a:gd name="connsiteX1" fmla="*/ 10370 w 10415"/>
              <a:gd name="connsiteY1" fmla="*/ 0 h 10149"/>
              <a:gd name="connsiteX2" fmla="*/ 10415 w 10415"/>
              <a:gd name="connsiteY2" fmla="*/ 10000 h 10149"/>
              <a:gd name="connsiteX3" fmla="*/ 0 w 10415"/>
              <a:gd name="connsiteY3" fmla="*/ 10149 h 10149"/>
              <a:gd name="connsiteX4" fmla="*/ 2961 w 10415"/>
              <a:gd name="connsiteY4" fmla="*/ 10 h 10149"/>
              <a:gd name="connsiteX0" fmla="*/ 2823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823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1 w 10415"/>
              <a:gd name="connsiteY0" fmla="*/ 0 h 10160"/>
              <a:gd name="connsiteX1" fmla="*/ 10370 w 10415"/>
              <a:gd name="connsiteY1" fmla="*/ 11 h 10160"/>
              <a:gd name="connsiteX2" fmla="*/ 10415 w 10415"/>
              <a:gd name="connsiteY2" fmla="*/ 10011 h 10160"/>
              <a:gd name="connsiteX3" fmla="*/ 0 w 10415"/>
              <a:gd name="connsiteY3" fmla="*/ 10160 h 10160"/>
              <a:gd name="connsiteX4" fmla="*/ 2781 w 10415"/>
              <a:gd name="connsiteY4" fmla="*/ 0 h 10160"/>
              <a:gd name="connsiteX0" fmla="*/ 2862 w 10496"/>
              <a:gd name="connsiteY0" fmla="*/ 0 h 10136"/>
              <a:gd name="connsiteX1" fmla="*/ 10451 w 10496"/>
              <a:gd name="connsiteY1" fmla="*/ 11 h 10136"/>
              <a:gd name="connsiteX2" fmla="*/ 10496 w 10496"/>
              <a:gd name="connsiteY2" fmla="*/ 10011 h 10136"/>
              <a:gd name="connsiteX3" fmla="*/ 0 w 10496"/>
              <a:gd name="connsiteY3" fmla="*/ 10136 h 10136"/>
              <a:gd name="connsiteX4" fmla="*/ 2862 w 10496"/>
              <a:gd name="connsiteY4" fmla="*/ 0 h 10136"/>
              <a:gd name="connsiteX0" fmla="*/ 4008 w 11642"/>
              <a:gd name="connsiteY0" fmla="*/ 12 h 10148"/>
              <a:gd name="connsiteX1" fmla="*/ 11597 w 11642"/>
              <a:gd name="connsiteY1" fmla="*/ 23 h 10148"/>
              <a:gd name="connsiteX2" fmla="*/ 11642 w 11642"/>
              <a:gd name="connsiteY2" fmla="*/ 10023 h 10148"/>
              <a:gd name="connsiteX3" fmla="*/ 1146 w 11642"/>
              <a:gd name="connsiteY3" fmla="*/ 10148 h 10148"/>
              <a:gd name="connsiteX4" fmla="*/ 269 w 11642"/>
              <a:gd name="connsiteY4" fmla="*/ 1400 h 10148"/>
              <a:gd name="connsiteX5" fmla="*/ 4008 w 11642"/>
              <a:gd name="connsiteY5" fmla="*/ 12 h 10148"/>
              <a:gd name="connsiteX0" fmla="*/ 4008 w 11642"/>
              <a:gd name="connsiteY0" fmla="*/ 835 h 10971"/>
              <a:gd name="connsiteX1" fmla="*/ 6556 w 11642"/>
              <a:gd name="connsiteY1" fmla="*/ 0 h 10971"/>
              <a:gd name="connsiteX2" fmla="*/ 11642 w 11642"/>
              <a:gd name="connsiteY2" fmla="*/ 10846 h 10971"/>
              <a:gd name="connsiteX3" fmla="*/ 1146 w 11642"/>
              <a:gd name="connsiteY3" fmla="*/ 10971 h 10971"/>
              <a:gd name="connsiteX4" fmla="*/ 269 w 11642"/>
              <a:gd name="connsiteY4" fmla="*/ 2223 h 10971"/>
              <a:gd name="connsiteX5" fmla="*/ 4008 w 11642"/>
              <a:gd name="connsiteY5" fmla="*/ 835 h 10971"/>
              <a:gd name="connsiteX0" fmla="*/ 4008 w 15351"/>
              <a:gd name="connsiteY0" fmla="*/ 835 h 10971"/>
              <a:gd name="connsiteX1" fmla="*/ 6556 w 15351"/>
              <a:gd name="connsiteY1" fmla="*/ 0 h 10971"/>
              <a:gd name="connsiteX2" fmla="*/ 15351 w 15351"/>
              <a:gd name="connsiteY2" fmla="*/ 9159 h 10971"/>
              <a:gd name="connsiteX3" fmla="*/ 1146 w 15351"/>
              <a:gd name="connsiteY3" fmla="*/ 10971 h 10971"/>
              <a:gd name="connsiteX4" fmla="*/ 269 w 15351"/>
              <a:gd name="connsiteY4" fmla="*/ 2223 h 10971"/>
              <a:gd name="connsiteX5" fmla="*/ 4008 w 15351"/>
              <a:gd name="connsiteY5" fmla="*/ 835 h 10971"/>
              <a:gd name="connsiteX0" fmla="*/ 3780 w 15123"/>
              <a:gd name="connsiteY0" fmla="*/ 835 h 10445"/>
              <a:gd name="connsiteX1" fmla="*/ 6328 w 15123"/>
              <a:gd name="connsiteY1" fmla="*/ 0 h 10445"/>
              <a:gd name="connsiteX2" fmla="*/ 15123 w 15123"/>
              <a:gd name="connsiteY2" fmla="*/ 9159 h 10445"/>
              <a:gd name="connsiteX3" fmla="*/ 4663 w 15123"/>
              <a:gd name="connsiteY3" fmla="*/ 10445 h 10445"/>
              <a:gd name="connsiteX4" fmla="*/ 41 w 15123"/>
              <a:gd name="connsiteY4" fmla="*/ 2223 h 10445"/>
              <a:gd name="connsiteX5" fmla="*/ 3780 w 15123"/>
              <a:gd name="connsiteY5" fmla="*/ 835 h 10445"/>
              <a:gd name="connsiteX0" fmla="*/ 3788 w 15131"/>
              <a:gd name="connsiteY0" fmla="*/ 835 h 10445"/>
              <a:gd name="connsiteX1" fmla="*/ 6336 w 15131"/>
              <a:gd name="connsiteY1" fmla="*/ 0 h 10445"/>
              <a:gd name="connsiteX2" fmla="*/ 15131 w 15131"/>
              <a:gd name="connsiteY2" fmla="*/ 9159 h 10445"/>
              <a:gd name="connsiteX3" fmla="*/ 4671 w 15131"/>
              <a:gd name="connsiteY3" fmla="*/ 10445 h 10445"/>
              <a:gd name="connsiteX4" fmla="*/ 49 w 15131"/>
              <a:gd name="connsiteY4" fmla="*/ 2223 h 10445"/>
              <a:gd name="connsiteX5" fmla="*/ 3788 w 15131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44 w 15087"/>
              <a:gd name="connsiteY0" fmla="*/ 835 h 10445"/>
              <a:gd name="connsiteX1" fmla="*/ 6292 w 15087"/>
              <a:gd name="connsiteY1" fmla="*/ 0 h 10445"/>
              <a:gd name="connsiteX2" fmla="*/ 15087 w 15087"/>
              <a:gd name="connsiteY2" fmla="*/ 9159 h 10445"/>
              <a:gd name="connsiteX3" fmla="*/ 4627 w 15087"/>
              <a:gd name="connsiteY3" fmla="*/ 10445 h 10445"/>
              <a:gd name="connsiteX4" fmla="*/ 5 w 15087"/>
              <a:gd name="connsiteY4" fmla="*/ 2223 h 10445"/>
              <a:gd name="connsiteX5" fmla="*/ 3744 w 15087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217"/>
              <a:gd name="connsiteY0" fmla="*/ 2150 h 10445"/>
              <a:gd name="connsiteX1" fmla="*/ 6422 w 15217"/>
              <a:gd name="connsiteY1" fmla="*/ 0 h 10445"/>
              <a:gd name="connsiteX2" fmla="*/ 15217 w 15217"/>
              <a:gd name="connsiteY2" fmla="*/ 9159 h 10445"/>
              <a:gd name="connsiteX3" fmla="*/ 4757 w 15217"/>
              <a:gd name="connsiteY3" fmla="*/ 10445 h 10445"/>
              <a:gd name="connsiteX4" fmla="*/ 0 w 15217"/>
              <a:gd name="connsiteY4" fmla="*/ 2150 h 10445"/>
              <a:gd name="connsiteX0" fmla="*/ 0 w 17652"/>
              <a:gd name="connsiteY0" fmla="*/ 2150 h 11876"/>
              <a:gd name="connsiteX1" fmla="*/ 6422 w 17652"/>
              <a:gd name="connsiteY1" fmla="*/ 0 h 11876"/>
              <a:gd name="connsiteX2" fmla="*/ 17652 w 17652"/>
              <a:gd name="connsiteY2" fmla="*/ 11876 h 11876"/>
              <a:gd name="connsiteX3" fmla="*/ 4757 w 17652"/>
              <a:gd name="connsiteY3" fmla="*/ 10445 h 11876"/>
              <a:gd name="connsiteX4" fmla="*/ 0 w 17652"/>
              <a:gd name="connsiteY4" fmla="*/ 2150 h 11876"/>
              <a:gd name="connsiteX0" fmla="*/ 0 w 17652"/>
              <a:gd name="connsiteY0" fmla="*/ 2150 h 15576"/>
              <a:gd name="connsiteX1" fmla="*/ 6422 w 17652"/>
              <a:gd name="connsiteY1" fmla="*/ 0 h 15576"/>
              <a:gd name="connsiteX2" fmla="*/ 17652 w 17652"/>
              <a:gd name="connsiteY2" fmla="*/ 11876 h 15576"/>
              <a:gd name="connsiteX3" fmla="*/ 7815 w 17652"/>
              <a:gd name="connsiteY3" fmla="*/ 15576 h 15576"/>
              <a:gd name="connsiteX4" fmla="*/ 0 w 17652"/>
              <a:gd name="connsiteY4" fmla="*/ 2150 h 15576"/>
              <a:gd name="connsiteX0" fmla="*/ 0 w 17781"/>
              <a:gd name="connsiteY0" fmla="*/ 2153 h 15576"/>
              <a:gd name="connsiteX1" fmla="*/ 6551 w 17781"/>
              <a:gd name="connsiteY1" fmla="*/ 0 h 15576"/>
              <a:gd name="connsiteX2" fmla="*/ 17781 w 17781"/>
              <a:gd name="connsiteY2" fmla="*/ 11876 h 15576"/>
              <a:gd name="connsiteX3" fmla="*/ 7944 w 17781"/>
              <a:gd name="connsiteY3" fmla="*/ 15576 h 15576"/>
              <a:gd name="connsiteX4" fmla="*/ 0 w 17781"/>
              <a:gd name="connsiteY4" fmla="*/ 2153 h 15576"/>
              <a:gd name="connsiteX0" fmla="*/ 0 w 17781"/>
              <a:gd name="connsiteY0" fmla="*/ 2153 h 15417"/>
              <a:gd name="connsiteX1" fmla="*/ 6551 w 17781"/>
              <a:gd name="connsiteY1" fmla="*/ 0 h 15417"/>
              <a:gd name="connsiteX2" fmla="*/ 17781 w 17781"/>
              <a:gd name="connsiteY2" fmla="*/ 11876 h 15417"/>
              <a:gd name="connsiteX3" fmla="*/ 8247 w 17781"/>
              <a:gd name="connsiteY3" fmla="*/ 15417 h 15417"/>
              <a:gd name="connsiteX4" fmla="*/ 0 w 17781"/>
              <a:gd name="connsiteY4" fmla="*/ 2153 h 15417"/>
              <a:gd name="connsiteX0" fmla="*/ 0 w 18022"/>
              <a:gd name="connsiteY0" fmla="*/ 1313 h 15417"/>
              <a:gd name="connsiteX1" fmla="*/ 6792 w 18022"/>
              <a:gd name="connsiteY1" fmla="*/ 0 h 15417"/>
              <a:gd name="connsiteX2" fmla="*/ 18022 w 18022"/>
              <a:gd name="connsiteY2" fmla="*/ 11876 h 15417"/>
              <a:gd name="connsiteX3" fmla="*/ 8488 w 18022"/>
              <a:gd name="connsiteY3" fmla="*/ 15417 h 15417"/>
              <a:gd name="connsiteX4" fmla="*/ 0 w 18022"/>
              <a:gd name="connsiteY4" fmla="*/ 1313 h 15417"/>
              <a:gd name="connsiteX0" fmla="*/ 0 w 18022"/>
              <a:gd name="connsiteY0" fmla="*/ 1313 h 15420"/>
              <a:gd name="connsiteX1" fmla="*/ 6792 w 18022"/>
              <a:gd name="connsiteY1" fmla="*/ 0 h 15420"/>
              <a:gd name="connsiteX2" fmla="*/ 18022 w 18022"/>
              <a:gd name="connsiteY2" fmla="*/ 11876 h 15420"/>
              <a:gd name="connsiteX3" fmla="*/ 8390 w 18022"/>
              <a:gd name="connsiteY3" fmla="*/ 15420 h 15420"/>
              <a:gd name="connsiteX4" fmla="*/ 0 w 18022"/>
              <a:gd name="connsiteY4" fmla="*/ 1313 h 15420"/>
              <a:gd name="connsiteX0" fmla="*/ 0 w 18077"/>
              <a:gd name="connsiteY0" fmla="*/ 1313 h 15420"/>
              <a:gd name="connsiteX1" fmla="*/ 6792 w 18077"/>
              <a:gd name="connsiteY1" fmla="*/ 0 h 15420"/>
              <a:gd name="connsiteX2" fmla="*/ 18077 w 18077"/>
              <a:gd name="connsiteY2" fmla="*/ 11828 h 15420"/>
              <a:gd name="connsiteX3" fmla="*/ 8390 w 18077"/>
              <a:gd name="connsiteY3" fmla="*/ 15420 h 15420"/>
              <a:gd name="connsiteX4" fmla="*/ 0 w 18077"/>
              <a:gd name="connsiteY4" fmla="*/ 1313 h 15420"/>
              <a:gd name="connsiteX0" fmla="*/ 0 w 18077"/>
              <a:gd name="connsiteY0" fmla="*/ 1290 h 15397"/>
              <a:gd name="connsiteX1" fmla="*/ 6813 w 18077"/>
              <a:gd name="connsiteY1" fmla="*/ 0 h 15397"/>
              <a:gd name="connsiteX2" fmla="*/ 18077 w 18077"/>
              <a:gd name="connsiteY2" fmla="*/ 11805 h 15397"/>
              <a:gd name="connsiteX3" fmla="*/ 8390 w 18077"/>
              <a:gd name="connsiteY3" fmla="*/ 15397 h 15397"/>
              <a:gd name="connsiteX4" fmla="*/ 0 w 18077"/>
              <a:gd name="connsiteY4" fmla="*/ 1290 h 15397"/>
              <a:gd name="connsiteX0" fmla="*/ 0 w 18077"/>
              <a:gd name="connsiteY0" fmla="*/ 600 h 14707"/>
              <a:gd name="connsiteX1" fmla="*/ 8001 w 18077"/>
              <a:gd name="connsiteY1" fmla="*/ 0 h 14707"/>
              <a:gd name="connsiteX2" fmla="*/ 18077 w 18077"/>
              <a:gd name="connsiteY2" fmla="*/ 11115 h 14707"/>
              <a:gd name="connsiteX3" fmla="*/ 8390 w 18077"/>
              <a:gd name="connsiteY3" fmla="*/ 14707 h 14707"/>
              <a:gd name="connsiteX4" fmla="*/ 0 w 18077"/>
              <a:gd name="connsiteY4" fmla="*/ 600 h 14707"/>
              <a:gd name="connsiteX0" fmla="*/ 0 w 17804"/>
              <a:gd name="connsiteY0" fmla="*/ 600 h 14707"/>
              <a:gd name="connsiteX1" fmla="*/ 8001 w 17804"/>
              <a:gd name="connsiteY1" fmla="*/ 0 h 14707"/>
              <a:gd name="connsiteX2" fmla="*/ 17804 w 17804"/>
              <a:gd name="connsiteY2" fmla="*/ 11255 h 14707"/>
              <a:gd name="connsiteX3" fmla="*/ 8390 w 17804"/>
              <a:gd name="connsiteY3" fmla="*/ 14707 h 14707"/>
              <a:gd name="connsiteX4" fmla="*/ 0 w 17804"/>
              <a:gd name="connsiteY4" fmla="*/ 600 h 14707"/>
              <a:gd name="connsiteX0" fmla="*/ 0 w 17804"/>
              <a:gd name="connsiteY0" fmla="*/ 600 h 14859"/>
              <a:gd name="connsiteX1" fmla="*/ 8001 w 17804"/>
              <a:gd name="connsiteY1" fmla="*/ 0 h 14859"/>
              <a:gd name="connsiteX2" fmla="*/ 17804 w 17804"/>
              <a:gd name="connsiteY2" fmla="*/ 11255 h 14859"/>
              <a:gd name="connsiteX3" fmla="*/ 7979 w 17804"/>
              <a:gd name="connsiteY3" fmla="*/ 14859 h 14859"/>
              <a:gd name="connsiteX4" fmla="*/ 0 w 17804"/>
              <a:gd name="connsiteY4" fmla="*/ 600 h 14859"/>
              <a:gd name="connsiteX0" fmla="*/ 0 w 16606"/>
              <a:gd name="connsiteY0" fmla="*/ 2043 h 14859"/>
              <a:gd name="connsiteX1" fmla="*/ 6803 w 16606"/>
              <a:gd name="connsiteY1" fmla="*/ 0 h 14859"/>
              <a:gd name="connsiteX2" fmla="*/ 16606 w 16606"/>
              <a:gd name="connsiteY2" fmla="*/ 11255 h 14859"/>
              <a:gd name="connsiteX3" fmla="*/ 6781 w 16606"/>
              <a:gd name="connsiteY3" fmla="*/ 14859 h 14859"/>
              <a:gd name="connsiteX4" fmla="*/ 0 w 16606"/>
              <a:gd name="connsiteY4" fmla="*/ 2043 h 14859"/>
              <a:gd name="connsiteX0" fmla="*/ 0 w 16285"/>
              <a:gd name="connsiteY0" fmla="*/ 1897 h 14859"/>
              <a:gd name="connsiteX1" fmla="*/ 6482 w 16285"/>
              <a:gd name="connsiteY1" fmla="*/ 0 h 14859"/>
              <a:gd name="connsiteX2" fmla="*/ 16285 w 16285"/>
              <a:gd name="connsiteY2" fmla="*/ 11255 h 14859"/>
              <a:gd name="connsiteX3" fmla="*/ 6460 w 16285"/>
              <a:gd name="connsiteY3" fmla="*/ 14859 h 14859"/>
              <a:gd name="connsiteX4" fmla="*/ 0 w 16285"/>
              <a:gd name="connsiteY4" fmla="*/ 1897 h 14859"/>
              <a:gd name="connsiteX0" fmla="*/ 0 w 16285"/>
              <a:gd name="connsiteY0" fmla="*/ 1902 h 14864"/>
              <a:gd name="connsiteX1" fmla="*/ 6915 w 16285"/>
              <a:gd name="connsiteY1" fmla="*/ 0 h 14864"/>
              <a:gd name="connsiteX2" fmla="*/ 16285 w 16285"/>
              <a:gd name="connsiteY2" fmla="*/ 11260 h 14864"/>
              <a:gd name="connsiteX3" fmla="*/ 6460 w 16285"/>
              <a:gd name="connsiteY3" fmla="*/ 14864 h 14864"/>
              <a:gd name="connsiteX4" fmla="*/ 0 w 16285"/>
              <a:gd name="connsiteY4" fmla="*/ 1902 h 14864"/>
              <a:gd name="connsiteX0" fmla="*/ 0 w 16001"/>
              <a:gd name="connsiteY0" fmla="*/ 1902 h 14864"/>
              <a:gd name="connsiteX1" fmla="*/ 6915 w 16001"/>
              <a:gd name="connsiteY1" fmla="*/ 0 h 14864"/>
              <a:gd name="connsiteX2" fmla="*/ 16001 w 16001"/>
              <a:gd name="connsiteY2" fmla="*/ 11452 h 14864"/>
              <a:gd name="connsiteX3" fmla="*/ 6460 w 16001"/>
              <a:gd name="connsiteY3" fmla="*/ 14864 h 14864"/>
              <a:gd name="connsiteX4" fmla="*/ 0 w 16001"/>
              <a:gd name="connsiteY4" fmla="*/ 1902 h 14864"/>
              <a:gd name="connsiteX0" fmla="*/ 0 w 16001"/>
              <a:gd name="connsiteY0" fmla="*/ 1902 h 14787"/>
              <a:gd name="connsiteX1" fmla="*/ 6915 w 16001"/>
              <a:gd name="connsiteY1" fmla="*/ 0 h 14787"/>
              <a:gd name="connsiteX2" fmla="*/ 16001 w 16001"/>
              <a:gd name="connsiteY2" fmla="*/ 11452 h 14787"/>
              <a:gd name="connsiteX3" fmla="*/ 6011 w 16001"/>
              <a:gd name="connsiteY3" fmla="*/ 14787 h 14787"/>
              <a:gd name="connsiteX4" fmla="*/ 0 w 16001"/>
              <a:gd name="connsiteY4" fmla="*/ 1902 h 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1" h="14787">
                <a:moveTo>
                  <a:pt x="0" y="1902"/>
                </a:moveTo>
                <a:lnTo>
                  <a:pt x="6915" y="0"/>
                </a:lnTo>
                <a:lnTo>
                  <a:pt x="16001" y="11452"/>
                </a:lnTo>
                <a:lnTo>
                  <a:pt x="6011" y="14787"/>
                </a:lnTo>
                <a:lnTo>
                  <a:pt x="0" y="190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83" t="9253" r="35292" b="241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35" y="5539708"/>
            <a:ext cx="2353628" cy="116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24664"/>
      </p:ext>
    </p:extLst>
  </p:cSld>
  <p:clrMapOvr>
    <a:masterClrMapping/>
  </p:clrMapOvr>
  <p:transition spd="slow">
    <p:push dir="u"/>
  </p:transition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gradFill>
          <a:gsLst>
            <a:gs pos="0">
              <a:schemeClr val="bg1"/>
            </a:gs>
            <a:gs pos="74000">
              <a:schemeClr val="tx2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5" y="-19051"/>
            <a:ext cx="10315575" cy="691320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9077899" y="-40042"/>
            <a:ext cx="3152201" cy="6953250"/>
          </a:xfrm>
          <a:custGeom>
            <a:avLst/>
            <a:gdLst>
              <a:gd name="connsiteX0" fmla="*/ 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0 w 3068732"/>
              <a:gd name="connsiteY4" fmla="*/ 0 h 6858000"/>
              <a:gd name="connsiteX0" fmla="*/ 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0 w 3068732"/>
              <a:gd name="connsiteY4" fmla="*/ 0 h 6858000"/>
              <a:gd name="connsiteX0" fmla="*/ 121920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1219200 w 3068732"/>
              <a:gd name="connsiteY4" fmla="*/ 0 h 6858000"/>
              <a:gd name="connsiteX0" fmla="*/ 1181100 w 3068732"/>
              <a:gd name="connsiteY0" fmla="*/ 0 h 6864350"/>
              <a:gd name="connsiteX1" fmla="*/ 3068732 w 3068732"/>
              <a:gd name="connsiteY1" fmla="*/ 6350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  <a:gd name="connsiteX0" fmla="*/ 1181100 w 3068732"/>
              <a:gd name="connsiteY0" fmla="*/ 0 h 6864350"/>
              <a:gd name="connsiteX1" fmla="*/ 3063970 w 3068732"/>
              <a:gd name="connsiteY1" fmla="*/ 1587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  <a:gd name="connsiteX0" fmla="*/ 1181100 w 3069191"/>
              <a:gd name="connsiteY0" fmla="*/ 0 h 6864350"/>
              <a:gd name="connsiteX1" fmla="*/ 3068733 w 3069191"/>
              <a:gd name="connsiteY1" fmla="*/ 6350 h 6864350"/>
              <a:gd name="connsiteX2" fmla="*/ 3068732 w 3069191"/>
              <a:gd name="connsiteY2" fmla="*/ 6864350 h 6864350"/>
              <a:gd name="connsiteX3" fmla="*/ 0 w 3069191"/>
              <a:gd name="connsiteY3" fmla="*/ 6864350 h 6864350"/>
              <a:gd name="connsiteX4" fmla="*/ 1181100 w 3069191"/>
              <a:gd name="connsiteY4" fmla="*/ 0 h 6864350"/>
              <a:gd name="connsiteX0" fmla="*/ 1181100 w 3068732"/>
              <a:gd name="connsiteY0" fmla="*/ 0 h 6864350"/>
              <a:gd name="connsiteX1" fmla="*/ 3063971 w 3068732"/>
              <a:gd name="connsiteY1" fmla="*/ 1588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732" h="6864350">
                <a:moveTo>
                  <a:pt x="1181100" y="0"/>
                </a:moveTo>
                <a:lnTo>
                  <a:pt x="3063971" y="1588"/>
                </a:lnTo>
                <a:lnTo>
                  <a:pt x="3068732" y="6864350"/>
                </a:lnTo>
                <a:lnTo>
                  <a:pt x="0" y="6864350"/>
                </a:lnTo>
                <a:lnTo>
                  <a:pt x="11811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275177" y="1131949"/>
            <a:ext cx="7734086" cy="746442"/>
          </a:xfrm>
        </p:spPr>
        <p:txBody>
          <a:bodyPr>
            <a:noAutofit/>
          </a:bodyPr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285316" y="6301753"/>
            <a:ext cx="1672044" cy="360000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cngroup.dk</a:t>
            </a:r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276198" y="305407"/>
            <a:ext cx="9505977" cy="942368"/>
          </a:xfr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18" name="Flowchart: Manual Input 5"/>
          <p:cNvSpPr/>
          <p:nvPr userDrawn="1"/>
        </p:nvSpPr>
        <p:spPr>
          <a:xfrm rot="12314765" flipH="1" flipV="1">
            <a:off x="9094019" y="-181555"/>
            <a:ext cx="4010795" cy="628712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1 w 10017"/>
              <a:gd name="connsiteY3" fmla="*/ 8732 h 12968"/>
              <a:gd name="connsiteX4" fmla="*/ 0 w 10017"/>
              <a:gd name="connsiteY4" fmla="*/ 4968 h 12968"/>
              <a:gd name="connsiteX0" fmla="*/ 0 w 10026"/>
              <a:gd name="connsiteY0" fmla="*/ 4968 h 9852"/>
              <a:gd name="connsiteX1" fmla="*/ 10017 w 10026"/>
              <a:gd name="connsiteY1" fmla="*/ 0 h 9852"/>
              <a:gd name="connsiteX2" fmla="*/ 10025 w 10026"/>
              <a:gd name="connsiteY2" fmla="*/ 9852 h 9852"/>
              <a:gd name="connsiteX3" fmla="*/ 151 w 10026"/>
              <a:gd name="connsiteY3" fmla="*/ 8732 h 9852"/>
              <a:gd name="connsiteX4" fmla="*/ 0 w 10026"/>
              <a:gd name="connsiteY4" fmla="*/ 4968 h 9852"/>
              <a:gd name="connsiteX0" fmla="*/ 3480 w 9850"/>
              <a:gd name="connsiteY0" fmla="*/ 1204 h 10000"/>
              <a:gd name="connsiteX1" fmla="*/ 9841 w 9850"/>
              <a:gd name="connsiteY1" fmla="*/ 0 h 10000"/>
              <a:gd name="connsiteX2" fmla="*/ 9849 w 9850"/>
              <a:gd name="connsiteY2" fmla="*/ 10000 h 10000"/>
              <a:gd name="connsiteX3" fmla="*/ 1 w 9850"/>
              <a:gd name="connsiteY3" fmla="*/ 8863 h 10000"/>
              <a:gd name="connsiteX4" fmla="*/ 3480 w 9850"/>
              <a:gd name="connsiteY4" fmla="*/ 1204 h 10000"/>
              <a:gd name="connsiteX0" fmla="*/ 2020 w 8487"/>
              <a:gd name="connsiteY0" fmla="*/ 1204 h 10000"/>
              <a:gd name="connsiteX1" fmla="*/ 8478 w 8487"/>
              <a:gd name="connsiteY1" fmla="*/ 0 h 10000"/>
              <a:gd name="connsiteX2" fmla="*/ 8486 w 8487"/>
              <a:gd name="connsiteY2" fmla="*/ 10000 h 10000"/>
              <a:gd name="connsiteX3" fmla="*/ 1 w 8487"/>
              <a:gd name="connsiteY3" fmla="*/ 8990 h 10000"/>
              <a:gd name="connsiteX4" fmla="*/ 2020 w 8487"/>
              <a:gd name="connsiteY4" fmla="*/ 1204 h 10000"/>
              <a:gd name="connsiteX0" fmla="*/ 2380 w 9989"/>
              <a:gd name="connsiteY0" fmla="*/ 1204 h 9928"/>
              <a:gd name="connsiteX1" fmla="*/ 9989 w 9989"/>
              <a:gd name="connsiteY1" fmla="*/ 0 h 9928"/>
              <a:gd name="connsiteX2" fmla="*/ 9351 w 9989"/>
              <a:gd name="connsiteY2" fmla="*/ 9928 h 9928"/>
              <a:gd name="connsiteX3" fmla="*/ 1 w 9989"/>
              <a:gd name="connsiteY3" fmla="*/ 8990 h 9928"/>
              <a:gd name="connsiteX4" fmla="*/ 2380 w 9989"/>
              <a:gd name="connsiteY4" fmla="*/ 1204 h 9928"/>
              <a:gd name="connsiteX0" fmla="*/ 2383 w 9361"/>
              <a:gd name="connsiteY0" fmla="*/ 9 h 8796"/>
              <a:gd name="connsiteX1" fmla="*/ 9319 w 9361"/>
              <a:gd name="connsiteY1" fmla="*/ 0 h 8796"/>
              <a:gd name="connsiteX2" fmla="*/ 9361 w 9361"/>
              <a:gd name="connsiteY2" fmla="*/ 8796 h 8796"/>
              <a:gd name="connsiteX3" fmla="*/ 1 w 9361"/>
              <a:gd name="connsiteY3" fmla="*/ 7851 h 8796"/>
              <a:gd name="connsiteX4" fmla="*/ 2383 w 9361"/>
              <a:gd name="connsiteY4" fmla="*/ 9 h 8796"/>
              <a:gd name="connsiteX0" fmla="*/ 2961 w 10415"/>
              <a:gd name="connsiteY0" fmla="*/ 10 h 10149"/>
              <a:gd name="connsiteX1" fmla="*/ 10370 w 10415"/>
              <a:gd name="connsiteY1" fmla="*/ 0 h 10149"/>
              <a:gd name="connsiteX2" fmla="*/ 10415 w 10415"/>
              <a:gd name="connsiteY2" fmla="*/ 10000 h 10149"/>
              <a:gd name="connsiteX3" fmla="*/ 0 w 10415"/>
              <a:gd name="connsiteY3" fmla="*/ 10149 h 10149"/>
              <a:gd name="connsiteX4" fmla="*/ 2961 w 10415"/>
              <a:gd name="connsiteY4" fmla="*/ 10 h 10149"/>
              <a:gd name="connsiteX0" fmla="*/ 2823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823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1 w 10415"/>
              <a:gd name="connsiteY0" fmla="*/ 0 h 10160"/>
              <a:gd name="connsiteX1" fmla="*/ 10370 w 10415"/>
              <a:gd name="connsiteY1" fmla="*/ 11 h 10160"/>
              <a:gd name="connsiteX2" fmla="*/ 10415 w 10415"/>
              <a:gd name="connsiteY2" fmla="*/ 10011 h 10160"/>
              <a:gd name="connsiteX3" fmla="*/ 0 w 10415"/>
              <a:gd name="connsiteY3" fmla="*/ 10160 h 10160"/>
              <a:gd name="connsiteX4" fmla="*/ 2781 w 10415"/>
              <a:gd name="connsiteY4" fmla="*/ 0 h 10160"/>
              <a:gd name="connsiteX0" fmla="*/ 2862 w 10496"/>
              <a:gd name="connsiteY0" fmla="*/ 0 h 10136"/>
              <a:gd name="connsiteX1" fmla="*/ 10451 w 10496"/>
              <a:gd name="connsiteY1" fmla="*/ 11 h 10136"/>
              <a:gd name="connsiteX2" fmla="*/ 10496 w 10496"/>
              <a:gd name="connsiteY2" fmla="*/ 10011 h 10136"/>
              <a:gd name="connsiteX3" fmla="*/ 0 w 10496"/>
              <a:gd name="connsiteY3" fmla="*/ 10136 h 10136"/>
              <a:gd name="connsiteX4" fmla="*/ 2862 w 10496"/>
              <a:gd name="connsiteY4" fmla="*/ 0 h 10136"/>
              <a:gd name="connsiteX0" fmla="*/ 4008 w 11642"/>
              <a:gd name="connsiteY0" fmla="*/ 12 h 10148"/>
              <a:gd name="connsiteX1" fmla="*/ 11597 w 11642"/>
              <a:gd name="connsiteY1" fmla="*/ 23 h 10148"/>
              <a:gd name="connsiteX2" fmla="*/ 11642 w 11642"/>
              <a:gd name="connsiteY2" fmla="*/ 10023 h 10148"/>
              <a:gd name="connsiteX3" fmla="*/ 1146 w 11642"/>
              <a:gd name="connsiteY3" fmla="*/ 10148 h 10148"/>
              <a:gd name="connsiteX4" fmla="*/ 269 w 11642"/>
              <a:gd name="connsiteY4" fmla="*/ 1400 h 10148"/>
              <a:gd name="connsiteX5" fmla="*/ 4008 w 11642"/>
              <a:gd name="connsiteY5" fmla="*/ 12 h 10148"/>
              <a:gd name="connsiteX0" fmla="*/ 4008 w 11642"/>
              <a:gd name="connsiteY0" fmla="*/ 835 h 10971"/>
              <a:gd name="connsiteX1" fmla="*/ 6556 w 11642"/>
              <a:gd name="connsiteY1" fmla="*/ 0 h 10971"/>
              <a:gd name="connsiteX2" fmla="*/ 11642 w 11642"/>
              <a:gd name="connsiteY2" fmla="*/ 10846 h 10971"/>
              <a:gd name="connsiteX3" fmla="*/ 1146 w 11642"/>
              <a:gd name="connsiteY3" fmla="*/ 10971 h 10971"/>
              <a:gd name="connsiteX4" fmla="*/ 269 w 11642"/>
              <a:gd name="connsiteY4" fmla="*/ 2223 h 10971"/>
              <a:gd name="connsiteX5" fmla="*/ 4008 w 11642"/>
              <a:gd name="connsiteY5" fmla="*/ 835 h 10971"/>
              <a:gd name="connsiteX0" fmla="*/ 4008 w 15351"/>
              <a:gd name="connsiteY0" fmla="*/ 835 h 10971"/>
              <a:gd name="connsiteX1" fmla="*/ 6556 w 15351"/>
              <a:gd name="connsiteY1" fmla="*/ 0 h 10971"/>
              <a:gd name="connsiteX2" fmla="*/ 15351 w 15351"/>
              <a:gd name="connsiteY2" fmla="*/ 9159 h 10971"/>
              <a:gd name="connsiteX3" fmla="*/ 1146 w 15351"/>
              <a:gd name="connsiteY3" fmla="*/ 10971 h 10971"/>
              <a:gd name="connsiteX4" fmla="*/ 269 w 15351"/>
              <a:gd name="connsiteY4" fmla="*/ 2223 h 10971"/>
              <a:gd name="connsiteX5" fmla="*/ 4008 w 15351"/>
              <a:gd name="connsiteY5" fmla="*/ 835 h 10971"/>
              <a:gd name="connsiteX0" fmla="*/ 3780 w 15123"/>
              <a:gd name="connsiteY0" fmla="*/ 835 h 10445"/>
              <a:gd name="connsiteX1" fmla="*/ 6328 w 15123"/>
              <a:gd name="connsiteY1" fmla="*/ 0 h 10445"/>
              <a:gd name="connsiteX2" fmla="*/ 15123 w 15123"/>
              <a:gd name="connsiteY2" fmla="*/ 9159 h 10445"/>
              <a:gd name="connsiteX3" fmla="*/ 4663 w 15123"/>
              <a:gd name="connsiteY3" fmla="*/ 10445 h 10445"/>
              <a:gd name="connsiteX4" fmla="*/ 41 w 15123"/>
              <a:gd name="connsiteY4" fmla="*/ 2223 h 10445"/>
              <a:gd name="connsiteX5" fmla="*/ 3780 w 15123"/>
              <a:gd name="connsiteY5" fmla="*/ 835 h 10445"/>
              <a:gd name="connsiteX0" fmla="*/ 3788 w 15131"/>
              <a:gd name="connsiteY0" fmla="*/ 835 h 10445"/>
              <a:gd name="connsiteX1" fmla="*/ 6336 w 15131"/>
              <a:gd name="connsiteY1" fmla="*/ 0 h 10445"/>
              <a:gd name="connsiteX2" fmla="*/ 15131 w 15131"/>
              <a:gd name="connsiteY2" fmla="*/ 9159 h 10445"/>
              <a:gd name="connsiteX3" fmla="*/ 4671 w 15131"/>
              <a:gd name="connsiteY3" fmla="*/ 10445 h 10445"/>
              <a:gd name="connsiteX4" fmla="*/ 49 w 15131"/>
              <a:gd name="connsiteY4" fmla="*/ 2223 h 10445"/>
              <a:gd name="connsiteX5" fmla="*/ 3788 w 15131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44 w 15087"/>
              <a:gd name="connsiteY0" fmla="*/ 835 h 10445"/>
              <a:gd name="connsiteX1" fmla="*/ 6292 w 15087"/>
              <a:gd name="connsiteY1" fmla="*/ 0 h 10445"/>
              <a:gd name="connsiteX2" fmla="*/ 15087 w 15087"/>
              <a:gd name="connsiteY2" fmla="*/ 9159 h 10445"/>
              <a:gd name="connsiteX3" fmla="*/ 4627 w 15087"/>
              <a:gd name="connsiteY3" fmla="*/ 10445 h 10445"/>
              <a:gd name="connsiteX4" fmla="*/ 5 w 15087"/>
              <a:gd name="connsiteY4" fmla="*/ 2223 h 10445"/>
              <a:gd name="connsiteX5" fmla="*/ 3744 w 15087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217"/>
              <a:gd name="connsiteY0" fmla="*/ 2150 h 10445"/>
              <a:gd name="connsiteX1" fmla="*/ 6422 w 15217"/>
              <a:gd name="connsiteY1" fmla="*/ 0 h 10445"/>
              <a:gd name="connsiteX2" fmla="*/ 15217 w 15217"/>
              <a:gd name="connsiteY2" fmla="*/ 9159 h 10445"/>
              <a:gd name="connsiteX3" fmla="*/ 4757 w 15217"/>
              <a:gd name="connsiteY3" fmla="*/ 10445 h 10445"/>
              <a:gd name="connsiteX4" fmla="*/ 0 w 15217"/>
              <a:gd name="connsiteY4" fmla="*/ 2150 h 10445"/>
              <a:gd name="connsiteX0" fmla="*/ 0 w 17652"/>
              <a:gd name="connsiteY0" fmla="*/ 2150 h 11876"/>
              <a:gd name="connsiteX1" fmla="*/ 6422 w 17652"/>
              <a:gd name="connsiteY1" fmla="*/ 0 h 11876"/>
              <a:gd name="connsiteX2" fmla="*/ 17652 w 17652"/>
              <a:gd name="connsiteY2" fmla="*/ 11876 h 11876"/>
              <a:gd name="connsiteX3" fmla="*/ 4757 w 17652"/>
              <a:gd name="connsiteY3" fmla="*/ 10445 h 11876"/>
              <a:gd name="connsiteX4" fmla="*/ 0 w 17652"/>
              <a:gd name="connsiteY4" fmla="*/ 2150 h 11876"/>
              <a:gd name="connsiteX0" fmla="*/ 0 w 17652"/>
              <a:gd name="connsiteY0" fmla="*/ 2150 h 15576"/>
              <a:gd name="connsiteX1" fmla="*/ 6422 w 17652"/>
              <a:gd name="connsiteY1" fmla="*/ 0 h 15576"/>
              <a:gd name="connsiteX2" fmla="*/ 17652 w 17652"/>
              <a:gd name="connsiteY2" fmla="*/ 11876 h 15576"/>
              <a:gd name="connsiteX3" fmla="*/ 7815 w 17652"/>
              <a:gd name="connsiteY3" fmla="*/ 15576 h 15576"/>
              <a:gd name="connsiteX4" fmla="*/ 0 w 17652"/>
              <a:gd name="connsiteY4" fmla="*/ 2150 h 15576"/>
              <a:gd name="connsiteX0" fmla="*/ 0 w 17781"/>
              <a:gd name="connsiteY0" fmla="*/ 2153 h 15576"/>
              <a:gd name="connsiteX1" fmla="*/ 6551 w 17781"/>
              <a:gd name="connsiteY1" fmla="*/ 0 h 15576"/>
              <a:gd name="connsiteX2" fmla="*/ 17781 w 17781"/>
              <a:gd name="connsiteY2" fmla="*/ 11876 h 15576"/>
              <a:gd name="connsiteX3" fmla="*/ 7944 w 17781"/>
              <a:gd name="connsiteY3" fmla="*/ 15576 h 15576"/>
              <a:gd name="connsiteX4" fmla="*/ 0 w 17781"/>
              <a:gd name="connsiteY4" fmla="*/ 2153 h 15576"/>
              <a:gd name="connsiteX0" fmla="*/ 0 w 17781"/>
              <a:gd name="connsiteY0" fmla="*/ 2153 h 15417"/>
              <a:gd name="connsiteX1" fmla="*/ 6551 w 17781"/>
              <a:gd name="connsiteY1" fmla="*/ 0 h 15417"/>
              <a:gd name="connsiteX2" fmla="*/ 17781 w 17781"/>
              <a:gd name="connsiteY2" fmla="*/ 11876 h 15417"/>
              <a:gd name="connsiteX3" fmla="*/ 8247 w 17781"/>
              <a:gd name="connsiteY3" fmla="*/ 15417 h 15417"/>
              <a:gd name="connsiteX4" fmla="*/ 0 w 17781"/>
              <a:gd name="connsiteY4" fmla="*/ 2153 h 15417"/>
              <a:gd name="connsiteX0" fmla="*/ 0 w 18022"/>
              <a:gd name="connsiteY0" fmla="*/ 1313 h 15417"/>
              <a:gd name="connsiteX1" fmla="*/ 6792 w 18022"/>
              <a:gd name="connsiteY1" fmla="*/ 0 h 15417"/>
              <a:gd name="connsiteX2" fmla="*/ 18022 w 18022"/>
              <a:gd name="connsiteY2" fmla="*/ 11876 h 15417"/>
              <a:gd name="connsiteX3" fmla="*/ 8488 w 18022"/>
              <a:gd name="connsiteY3" fmla="*/ 15417 h 15417"/>
              <a:gd name="connsiteX4" fmla="*/ 0 w 18022"/>
              <a:gd name="connsiteY4" fmla="*/ 1313 h 15417"/>
              <a:gd name="connsiteX0" fmla="*/ 0 w 18022"/>
              <a:gd name="connsiteY0" fmla="*/ 1313 h 15420"/>
              <a:gd name="connsiteX1" fmla="*/ 6792 w 18022"/>
              <a:gd name="connsiteY1" fmla="*/ 0 h 15420"/>
              <a:gd name="connsiteX2" fmla="*/ 18022 w 18022"/>
              <a:gd name="connsiteY2" fmla="*/ 11876 h 15420"/>
              <a:gd name="connsiteX3" fmla="*/ 8390 w 18022"/>
              <a:gd name="connsiteY3" fmla="*/ 15420 h 15420"/>
              <a:gd name="connsiteX4" fmla="*/ 0 w 18022"/>
              <a:gd name="connsiteY4" fmla="*/ 1313 h 15420"/>
              <a:gd name="connsiteX0" fmla="*/ 0 w 18077"/>
              <a:gd name="connsiteY0" fmla="*/ 1313 h 15420"/>
              <a:gd name="connsiteX1" fmla="*/ 6792 w 18077"/>
              <a:gd name="connsiteY1" fmla="*/ 0 h 15420"/>
              <a:gd name="connsiteX2" fmla="*/ 18077 w 18077"/>
              <a:gd name="connsiteY2" fmla="*/ 11828 h 15420"/>
              <a:gd name="connsiteX3" fmla="*/ 8390 w 18077"/>
              <a:gd name="connsiteY3" fmla="*/ 15420 h 15420"/>
              <a:gd name="connsiteX4" fmla="*/ 0 w 18077"/>
              <a:gd name="connsiteY4" fmla="*/ 1313 h 15420"/>
              <a:gd name="connsiteX0" fmla="*/ 0 w 18077"/>
              <a:gd name="connsiteY0" fmla="*/ 1290 h 15397"/>
              <a:gd name="connsiteX1" fmla="*/ 6813 w 18077"/>
              <a:gd name="connsiteY1" fmla="*/ 0 h 15397"/>
              <a:gd name="connsiteX2" fmla="*/ 18077 w 18077"/>
              <a:gd name="connsiteY2" fmla="*/ 11805 h 15397"/>
              <a:gd name="connsiteX3" fmla="*/ 8390 w 18077"/>
              <a:gd name="connsiteY3" fmla="*/ 15397 h 15397"/>
              <a:gd name="connsiteX4" fmla="*/ 0 w 18077"/>
              <a:gd name="connsiteY4" fmla="*/ 1290 h 15397"/>
              <a:gd name="connsiteX0" fmla="*/ 0 w 18077"/>
              <a:gd name="connsiteY0" fmla="*/ 600 h 14707"/>
              <a:gd name="connsiteX1" fmla="*/ 8001 w 18077"/>
              <a:gd name="connsiteY1" fmla="*/ 0 h 14707"/>
              <a:gd name="connsiteX2" fmla="*/ 18077 w 18077"/>
              <a:gd name="connsiteY2" fmla="*/ 11115 h 14707"/>
              <a:gd name="connsiteX3" fmla="*/ 8390 w 18077"/>
              <a:gd name="connsiteY3" fmla="*/ 14707 h 14707"/>
              <a:gd name="connsiteX4" fmla="*/ 0 w 18077"/>
              <a:gd name="connsiteY4" fmla="*/ 600 h 14707"/>
              <a:gd name="connsiteX0" fmla="*/ 0 w 17804"/>
              <a:gd name="connsiteY0" fmla="*/ 600 h 14707"/>
              <a:gd name="connsiteX1" fmla="*/ 8001 w 17804"/>
              <a:gd name="connsiteY1" fmla="*/ 0 h 14707"/>
              <a:gd name="connsiteX2" fmla="*/ 17804 w 17804"/>
              <a:gd name="connsiteY2" fmla="*/ 11255 h 14707"/>
              <a:gd name="connsiteX3" fmla="*/ 8390 w 17804"/>
              <a:gd name="connsiteY3" fmla="*/ 14707 h 14707"/>
              <a:gd name="connsiteX4" fmla="*/ 0 w 17804"/>
              <a:gd name="connsiteY4" fmla="*/ 600 h 14707"/>
              <a:gd name="connsiteX0" fmla="*/ 0 w 17804"/>
              <a:gd name="connsiteY0" fmla="*/ 600 h 14859"/>
              <a:gd name="connsiteX1" fmla="*/ 8001 w 17804"/>
              <a:gd name="connsiteY1" fmla="*/ 0 h 14859"/>
              <a:gd name="connsiteX2" fmla="*/ 17804 w 17804"/>
              <a:gd name="connsiteY2" fmla="*/ 11255 h 14859"/>
              <a:gd name="connsiteX3" fmla="*/ 7979 w 17804"/>
              <a:gd name="connsiteY3" fmla="*/ 14859 h 14859"/>
              <a:gd name="connsiteX4" fmla="*/ 0 w 17804"/>
              <a:gd name="connsiteY4" fmla="*/ 600 h 14859"/>
              <a:gd name="connsiteX0" fmla="*/ 0 w 16606"/>
              <a:gd name="connsiteY0" fmla="*/ 2043 h 14859"/>
              <a:gd name="connsiteX1" fmla="*/ 6803 w 16606"/>
              <a:gd name="connsiteY1" fmla="*/ 0 h 14859"/>
              <a:gd name="connsiteX2" fmla="*/ 16606 w 16606"/>
              <a:gd name="connsiteY2" fmla="*/ 11255 h 14859"/>
              <a:gd name="connsiteX3" fmla="*/ 6781 w 16606"/>
              <a:gd name="connsiteY3" fmla="*/ 14859 h 14859"/>
              <a:gd name="connsiteX4" fmla="*/ 0 w 16606"/>
              <a:gd name="connsiteY4" fmla="*/ 2043 h 14859"/>
              <a:gd name="connsiteX0" fmla="*/ 0 w 16285"/>
              <a:gd name="connsiteY0" fmla="*/ 1897 h 14859"/>
              <a:gd name="connsiteX1" fmla="*/ 6482 w 16285"/>
              <a:gd name="connsiteY1" fmla="*/ 0 h 14859"/>
              <a:gd name="connsiteX2" fmla="*/ 16285 w 16285"/>
              <a:gd name="connsiteY2" fmla="*/ 11255 h 14859"/>
              <a:gd name="connsiteX3" fmla="*/ 6460 w 16285"/>
              <a:gd name="connsiteY3" fmla="*/ 14859 h 14859"/>
              <a:gd name="connsiteX4" fmla="*/ 0 w 16285"/>
              <a:gd name="connsiteY4" fmla="*/ 1897 h 14859"/>
              <a:gd name="connsiteX0" fmla="*/ 0 w 16285"/>
              <a:gd name="connsiteY0" fmla="*/ 1902 h 14864"/>
              <a:gd name="connsiteX1" fmla="*/ 6915 w 16285"/>
              <a:gd name="connsiteY1" fmla="*/ 0 h 14864"/>
              <a:gd name="connsiteX2" fmla="*/ 16285 w 16285"/>
              <a:gd name="connsiteY2" fmla="*/ 11260 h 14864"/>
              <a:gd name="connsiteX3" fmla="*/ 6460 w 16285"/>
              <a:gd name="connsiteY3" fmla="*/ 14864 h 14864"/>
              <a:gd name="connsiteX4" fmla="*/ 0 w 16285"/>
              <a:gd name="connsiteY4" fmla="*/ 1902 h 14864"/>
              <a:gd name="connsiteX0" fmla="*/ 0 w 16001"/>
              <a:gd name="connsiteY0" fmla="*/ 1902 h 14864"/>
              <a:gd name="connsiteX1" fmla="*/ 6915 w 16001"/>
              <a:gd name="connsiteY1" fmla="*/ 0 h 14864"/>
              <a:gd name="connsiteX2" fmla="*/ 16001 w 16001"/>
              <a:gd name="connsiteY2" fmla="*/ 11452 h 14864"/>
              <a:gd name="connsiteX3" fmla="*/ 6460 w 16001"/>
              <a:gd name="connsiteY3" fmla="*/ 14864 h 14864"/>
              <a:gd name="connsiteX4" fmla="*/ 0 w 16001"/>
              <a:gd name="connsiteY4" fmla="*/ 1902 h 14864"/>
              <a:gd name="connsiteX0" fmla="*/ 0 w 16001"/>
              <a:gd name="connsiteY0" fmla="*/ 1902 h 14787"/>
              <a:gd name="connsiteX1" fmla="*/ 6915 w 16001"/>
              <a:gd name="connsiteY1" fmla="*/ 0 h 14787"/>
              <a:gd name="connsiteX2" fmla="*/ 16001 w 16001"/>
              <a:gd name="connsiteY2" fmla="*/ 11452 h 14787"/>
              <a:gd name="connsiteX3" fmla="*/ 6011 w 16001"/>
              <a:gd name="connsiteY3" fmla="*/ 14787 h 14787"/>
              <a:gd name="connsiteX4" fmla="*/ 0 w 16001"/>
              <a:gd name="connsiteY4" fmla="*/ 1902 h 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1" h="14787">
                <a:moveTo>
                  <a:pt x="0" y="1902"/>
                </a:moveTo>
                <a:lnTo>
                  <a:pt x="6915" y="0"/>
                </a:lnTo>
                <a:lnTo>
                  <a:pt x="16001" y="11452"/>
                </a:lnTo>
                <a:lnTo>
                  <a:pt x="6011" y="14787"/>
                </a:lnTo>
                <a:lnTo>
                  <a:pt x="0" y="190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83" t="9253" r="35292" b="241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35" y="5539708"/>
            <a:ext cx="2353628" cy="116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17351"/>
      </p:ext>
    </p:extLst>
  </p:cSld>
  <p:clrMapOvr>
    <a:masterClrMapping/>
  </p:clrMapOvr>
  <p:transition spd="slow">
    <p:push dir="u"/>
  </p:transition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gradFill>
          <a:gsLst>
            <a:gs pos="0">
              <a:schemeClr val="bg1"/>
            </a:gs>
            <a:gs pos="74000">
              <a:schemeClr val="tx2">
                <a:lumMod val="20000"/>
                <a:lumOff val="80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0516"/>
            <a:ext cx="10303655" cy="693419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9077899" y="-40042"/>
            <a:ext cx="3152201" cy="6953250"/>
          </a:xfrm>
          <a:custGeom>
            <a:avLst/>
            <a:gdLst>
              <a:gd name="connsiteX0" fmla="*/ 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0 w 3068732"/>
              <a:gd name="connsiteY4" fmla="*/ 0 h 6858000"/>
              <a:gd name="connsiteX0" fmla="*/ 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0 w 3068732"/>
              <a:gd name="connsiteY4" fmla="*/ 0 h 6858000"/>
              <a:gd name="connsiteX0" fmla="*/ 1219200 w 3068732"/>
              <a:gd name="connsiteY0" fmla="*/ 0 h 6858000"/>
              <a:gd name="connsiteX1" fmla="*/ 3068732 w 3068732"/>
              <a:gd name="connsiteY1" fmla="*/ 0 h 6858000"/>
              <a:gd name="connsiteX2" fmla="*/ 3068732 w 3068732"/>
              <a:gd name="connsiteY2" fmla="*/ 6858000 h 6858000"/>
              <a:gd name="connsiteX3" fmla="*/ 0 w 3068732"/>
              <a:gd name="connsiteY3" fmla="*/ 6858000 h 6858000"/>
              <a:gd name="connsiteX4" fmla="*/ 1219200 w 3068732"/>
              <a:gd name="connsiteY4" fmla="*/ 0 h 6858000"/>
              <a:gd name="connsiteX0" fmla="*/ 1181100 w 3068732"/>
              <a:gd name="connsiteY0" fmla="*/ 0 h 6864350"/>
              <a:gd name="connsiteX1" fmla="*/ 3068732 w 3068732"/>
              <a:gd name="connsiteY1" fmla="*/ 6350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  <a:gd name="connsiteX0" fmla="*/ 1181100 w 3068732"/>
              <a:gd name="connsiteY0" fmla="*/ 0 h 6864350"/>
              <a:gd name="connsiteX1" fmla="*/ 3063970 w 3068732"/>
              <a:gd name="connsiteY1" fmla="*/ 1587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  <a:gd name="connsiteX0" fmla="*/ 1181100 w 3069191"/>
              <a:gd name="connsiteY0" fmla="*/ 0 h 6864350"/>
              <a:gd name="connsiteX1" fmla="*/ 3068733 w 3069191"/>
              <a:gd name="connsiteY1" fmla="*/ 6350 h 6864350"/>
              <a:gd name="connsiteX2" fmla="*/ 3068732 w 3069191"/>
              <a:gd name="connsiteY2" fmla="*/ 6864350 h 6864350"/>
              <a:gd name="connsiteX3" fmla="*/ 0 w 3069191"/>
              <a:gd name="connsiteY3" fmla="*/ 6864350 h 6864350"/>
              <a:gd name="connsiteX4" fmla="*/ 1181100 w 3069191"/>
              <a:gd name="connsiteY4" fmla="*/ 0 h 6864350"/>
              <a:gd name="connsiteX0" fmla="*/ 1181100 w 3068732"/>
              <a:gd name="connsiteY0" fmla="*/ 0 h 6864350"/>
              <a:gd name="connsiteX1" fmla="*/ 3063971 w 3068732"/>
              <a:gd name="connsiteY1" fmla="*/ 1588 h 6864350"/>
              <a:gd name="connsiteX2" fmla="*/ 3068732 w 3068732"/>
              <a:gd name="connsiteY2" fmla="*/ 6864350 h 6864350"/>
              <a:gd name="connsiteX3" fmla="*/ 0 w 3068732"/>
              <a:gd name="connsiteY3" fmla="*/ 6864350 h 6864350"/>
              <a:gd name="connsiteX4" fmla="*/ 1181100 w 3068732"/>
              <a:gd name="connsiteY4" fmla="*/ 0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8732" h="6864350">
                <a:moveTo>
                  <a:pt x="1181100" y="0"/>
                </a:moveTo>
                <a:lnTo>
                  <a:pt x="3063971" y="1588"/>
                </a:lnTo>
                <a:lnTo>
                  <a:pt x="3068732" y="6864350"/>
                </a:lnTo>
                <a:lnTo>
                  <a:pt x="0" y="6864350"/>
                </a:lnTo>
                <a:lnTo>
                  <a:pt x="11811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275177" y="1017649"/>
            <a:ext cx="7734086" cy="746442"/>
          </a:xfrm>
        </p:spPr>
        <p:txBody>
          <a:bodyPr>
            <a:noAutofit/>
          </a:bodyPr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228166" y="6457958"/>
            <a:ext cx="1672044" cy="360000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/>
              <a:t>cngroup.dk</a:t>
            </a:r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276198" y="219682"/>
            <a:ext cx="9505977" cy="885218"/>
          </a:xfrm>
        </p:spPr>
        <p:txBody>
          <a:bodyPr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18" name="Flowchart: Manual Input 5"/>
          <p:cNvSpPr/>
          <p:nvPr userDrawn="1"/>
        </p:nvSpPr>
        <p:spPr>
          <a:xfrm rot="12314765" flipH="1" flipV="1">
            <a:off x="9094019" y="-181555"/>
            <a:ext cx="4010795" cy="628712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1 w 10017"/>
              <a:gd name="connsiteY3" fmla="*/ 8732 h 12968"/>
              <a:gd name="connsiteX4" fmla="*/ 0 w 10017"/>
              <a:gd name="connsiteY4" fmla="*/ 4968 h 12968"/>
              <a:gd name="connsiteX0" fmla="*/ 0 w 10026"/>
              <a:gd name="connsiteY0" fmla="*/ 4968 h 9852"/>
              <a:gd name="connsiteX1" fmla="*/ 10017 w 10026"/>
              <a:gd name="connsiteY1" fmla="*/ 0 h 9852"/>
              <a:gd name="connsiteX2" fmla="*/ 10025 w 10026"/>
              <a:gd name="connsiteY2" fmla="*/ 9852 h 9852"/>
              <a:gd name="connsiteX3" fmla="*/ 151 w 10026"/>
              <a:gd name="connsiteY3" fmla="*/ 8732 h 9852"/>
              <a:gd name="connsiteX4" fmla="*/ 0 w 10026"/>
              <a:gd name="connsiteY4" fmla="*/ 4968 h 9852"/>
              <a:gd name="connsiteX0" fmla="*/ 3480 w 9850"/>
              <a:gd name="connsiteY0" fmla="*/ 1204 h 10000"/>
              <a:gd name="connsiteX1" fmla="*/ 9841 w 9850"/>
              <a:gd name="connsiteY1" fmla="*/ 0 h 10000"/>
              <a:gd name="connsiteX2" fmla="*/ 9849 w 9850"/>
              <a:gd name="connsiteY2" fmla="*/ 10000 h 10000"/>
              <a:gd name="connsiteX3" fmla="*/ 1 w 9850"/>
              <a:gd name="connsiteY3" fmla="*/ 8863 h 10000"/>
              <a:gd name="connsiteX4" fmla="*/ 3480 w 9850"/>
              <a:gd name="connsiteY4" fmla="*/ 1204 h 10000"/>
              <a:gd name="connsiteX0" fmla="*/ 2020 w 8487"/>
              <a:gd name="connsiteY0" fmla="*/ 1204 h 10000"/>
              <a:gd name="connsiteX1" fmla="*/ 8478 w 8487"/>
              <a:gd name="connsiteY1" fmla="*/ 0 h 10000"/>
              <a:gd name="connsiteX2" fmla="*/ 8486 w 8487"/>
              <a:gd name="connsiteY2" fmla="*/ 10000 h 10000"/>
              <a:gd name="connsiteX3" fmla="*/ 1 w 8487"/>
              <a:gd name="connsiteY3" fmla="*/ 8990 h 10000"/>
              <a:gd name="connsiteX4" fmla="*/ 2020 w 8487"/>
              <a:gd name="connsiteY4" fmla="*/ 1204 h 10000"/>
              <a:gd name="connsiteX0" fmla="*/ 2380 w 9989"/>
              <a:gd name="connsiteY0" fmla="*/ 1204 h 9928"/>
              <a:gd name="connsiteX1" fmla="*/ 9989 w 9989"/>
              <a:gd name="connsiteY1" fmla="*/ 0 h 9928"/>
              <a:gd name="connsiteX2" fmla="*/ 9351 w 9989"/>
              <a:gd name="connsiteY2" fmla="*/ 9928 h 9928"/>
              <a:gd name="connsiteX3" fmla="*/ 1 w 9989"/>
              <a:gd name="connsiteY3" fmla="*/ 8990 h 9928"/>
              <a:gd name="connsiteX4" fmla="*/ 2380 w 9989"/>
              <a:gd name="connsiteY4" fmla="*/ 1204 h 9928"/>
              <a:gd name="connsiteX0" fmla="*/ 2383 w 9361"/>
              <a:gd name="connsiteY0" fmla="*/ 9 h 8796"/>
              <a:gd name="connsiteX1" fmla="*/ 9319 w 9361"/>
              <a:gd name="connsiteY1" fmla="*/ 0 h 8796"/>
              <a:gd name="connsiteX2" fmla="*/ 9361 w 9361"/>
              <a:gd name="connsiteY2" fmla="*/ 8796 h 8796"/>
              <a:gd name="connsiteX3" fmla="*/ 1 w 9361"/>
              <a:gd name="connsiteY3" fmla="*/ 7851 h 8796"/>
              <a:gd name="connsiteX4" fmla="*/ 2383 w 9361"/>
              <a:gd name="connsiteY4" fmla="*/ 9 h 8796"/>
              <a:gd name="connsiteX0" fmla="*/ 2961 w 10415"/>
              <a:gd name="connsiteY0" fmla="*/ 10 h 10149"/>
              <a:gd name="connsiteX1" fmla="*/ 10370 w 10415"/>
              <a:gd name="connsiteY1" fmla="*/ 0 h 10149"/>
              <a:gd name="connsiteX2" fmla="*/ 10415 w 10415"/>
              <a:gd name="connsiteY2" fmla="*/ 10000 h 10149"/>
              <a:gd name="connsiteX3" fmla="*/ 0 w 10415"/>
              <a:gd name="connsiteY3" fmla="*/ 10149 h 10149"/>
              <a:gd name="connsiteX4" fmla="*/ 2961 w 10415"/>
              <a:gd name="connsiteY4" fmla="*/ 10 h 10149"/>
              <a:gd name="connsiteX0" fmla="*/ 2823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823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1 w 10415"/>
              <a:gd name="connsiteY0" fmla="*/ 0 h 10160"/>
              <a:gd name="connsiteX1" fmla="*/ 10370 w 10415"/>
              <a:gd name="connsiteY1" fmla="*/ 11 h 10160"/>
              <a:gd name="connsiteX2" fmla="*/ 10415 w 10415"/>
              <a:gd name="connsiteY2" fmla="*/ 10011 h 10160"/>
              <a:gd name="connsiteX3" fmla="*/ 0 w 10415"/>
              <a:gd name="connsiteY3" fmla="*/ 10160 h 10160"/>
              <a:gd name="connsiteX4" fmla="*/ 2781 w 10415"/>
              <a:gd name="connsiteY4" fmla="*/ 0 h 10160"/>
              <a:gd name="connsiteX0" fmla="*/ 2862 w 10496"/>
              <a:gd name="connsiteY0" fmla="*/ 0 h 10136"/>
              <a:gd name="connsiteX1" fmla="*/ 10451 w 10496"/>
              <a:gd name="connsiteY1" fmla="*/ 11 h 10136"/>
              <a:gd name="connsiteX2" fmla="*/ 10496 w 10496"/>
              <a:gd name="connsiteY2" fmla="*/ 10011 h 10136"/>
              <a:gd name="connsiteX3" fmla="*/ 0 w 10496"/>
              <a:gd name="connsiteY3" fmla="*/ 10136 h 10136"/>
              <a:gd name="connsiteX4" fmla="*/ 2862 w 10496"/>
              <a:gd name="connsiteY4" fmla="*/ 0 h 10136"/>
              <a:gd name="connsiteX0" fmla="*/ 4008 w 11642"/>
              <a:gd name="connsiteY0" fmla="*/ 12 h 10148"/>
              <a:gd name="connsiteX1" fmla="*/ 11597 w 11642"/>
              <a:gd name="connsiteY1" fmla="*/ 23 h 10148"/>
              <a:gd name="connsiteX2" fmla="*/ 11642 w 11642"/>
              <a:gd name="connsiteY2" fmla="*/ 10023 h 10148"/>
              <a:gd name="connsiteX3" fmla="*/ 1146 w 11642"/>
              <a:gd name="connsiteY3" fmla="*/ 10148 h 10148"/>
              <a:gd name="connsiteX4" fmla="*/ 269 w 11642"/>
              <a:gd name="connsiteY4" fmla="*/ 1400 h 10148"/>
              <a:gd name="connsiteX5" fmla="*/ 4008 w 11642"/>
              <a:gd name="connsiteY5" fmla="*/ 12 h 10148"/>
              <a:gd name="connsiteX0" fmla="*/ 4008 w 11642"/>
              <a:gd name="connsiteY0" fmla="*/ 835 h 10971"/>
              <a:gd name="connsiteX1" fmla="*/ 6556 w 11642"/>
              <a:gd name="connsiteY1" fmla="*/ 0 h 10971"/>
              <a:gd name="connsiteX2" fmla="*/ 11642 w 11642"/>
              <a:gd name="connsiteY2" fmla="*/ 10846 h 10971"/>
              <a:gd name="connsiteX3" fmla="*/ 1146 w 11642"/>
              <a:gd name="connsiteY3" fmla="*/ 10971 h 10971"/>
              <a:gd name="connsiteX4" fmla="*/ 269 w 11642"/>
              <a:gd name="connsiteY4" fmla="*/ 2223 h 10971"/>
              <a:gd name="connsiteX5" fmla="*/ 4008 w 11642"/>
              <a:gd name="connsiteY5" fmla="*/ 835 h 10971"/>
              <a:gd name="connsiteX0" fmla="*/ 4008 w 15351"/>
              <a:gd name="connsiteY0" fmla="*/ 835 h 10971"/>
              <a:gd name="connsiteX1" fmla="*/ 6556 w 15351"/>
              <a:gd name="connsiteY1" fmla="*/ 0 h 10971"/>
              <a:gd name="connsiteX2" fmla="*/ 15351 w 15351"/>
              <a:gd name="connsiteY2" fmla="*/ 9159 h 10971"/>
              <a:gd name="connsiteX3" fmla="*/ 1146 w 15351"/>
              <a:gd name="connsiteY3" fmla="*/ 10971 h 10971"/>
              <a:gd name="connsiteX4" fmla="*/ 269 w 15351"/>
              <a:gd name="connsiteY4" fmla="*/ 2223 h 10971"/>
              <a:gd name="connsiteX5" fmla="*/ 4008 w 15351"/>
              <a:gd name="connsiteY5" fmla="*/ 835 h 10971"/>
              <a:gd name="connsiteX0" fmla="*/ 3780 w 15123"/>
              <a:gd name="connsiteY0" fmla="*/ 835 h 10445"/>
              <a:gd name="connsiteX1" fmla="*/ 6328 w 15123"/>
              <a:gd name="connsiteY1" fmla="*/ 0 h 10445"/>
              <a:gd name="connsiteX2" fmla="*/ 15123 w 15123"/>
              <a:gd name="connsiteY2" fmla="*/ 9159 h 10445"/>
              <a:gd name="connsiteX3" fmla="*/ 4663 w 15123"/>
              <a:gd name="connsiteY3" fmla="*/ 10445 h 10445"/>
              <a:gd name="connsiteX4" fmla="*/ 41 w 15123"/>
              <a:gd name="connsiteY4" fmla="*/ 2223 h 10445"/>
              <a:gd name="connsiteX5" fmla="*/ 3780 w 15123"/>
              <a:gd name="connsiteY5" fmla="*/ 835 h 10445"/>
              <a:gd name="connsiteX0" fmla="*/ 3788 w 15131"/>
              <a:gd name="connsiteY0" fmla="*/ 835 h 10445"/>
              <a:gd name="connsiteX1" fmla="*/ 6336 w 15131"/>
              <a:gd name="connsiteY1" fmla="*/ 0 h 10445"/>
              <a:gd name="connsiteX2" fmla="*/ 15131 w 15131"/>
              <a:gd name="connsiteY2" fmla="*/ 9159 h 10445"/>
              <a:gd name="connsiteX3" fmla="*/ 4671 w 15131"/>
              <a:gd name="connsiteY3" fmla="*/ 10445 h 10445"/>
              <a:gd name="connsiteX4" fmla="*/ 49 w 15131"/>
              <a:gd name="connsiteY4" fmla="*/ 2223 h 10445"/>
              <a:gd name="connsiteX5" fmla="*/ 3788 w 15131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44 w 15087"/>
              <a:gd name="connsiteY0" fmla="*/ 835 h 10445"/>
              <a:gd name="connsiteX1" fmla="*/ 6292 w 15087"/>
              <a:gd name="connsiteY1" fmla="*/ 0 h 10445"/>
              <a:gd name="connsiteX2" fmla="*/ 15087 w 15087"/>
              <a:gd name="connsiteY2" fmla="*/ 9159 h 10445"/>
              <a:gd name="connsiteX3" fmla="*/ 4627 w 15087"/>
              <a:gd name="connsiteY3" fmla="*/ 10445 h 10445"/>
              <a:gd name="connsiteX4" fmla="*/ 5 w 15087"/>
              <a:gd name="connsiteY4" fmla="*/ 2223 h 10445"/>
              <a:gd name="connsiteX5" fmla="*/ 3744 w 15087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217"/>
              <a:gd name="connsiteY0" fmla="*/ 2150 h 10445"/>
              <a:gd name="connsiteX1" fmla="*/ 6422 w 15217"/>
              <a:gd name="connsiteY1" fmla="*/ 0 h 10445"/>
              <a:gd name="connsiteX2" fmla="*/ 15217 w 15217"/>
              <a:gd name="connsiteY2" fmla="*/ 9159 h 10445"/>
              <a:gd name="connsiteX3" fmla="*/ 4757 w 15217"/>
              <a:gd name="connsiteY3" fmla="*/ 10445 h 10445"/>
              <a:gd name="connsiteX4" fmla="*/ 0 w 15217"/>
              <a:gd name="connsiteY4" fmla="*/ 2150 h 10445"/>
              <a:gd name="connsiteX0" fmla="*/ 0 w 17652"/>
              <a:gd name="connsiteY0" fmla="*/ 2150 h 11876"/>
              <a:gd name="connsiteX1" fmla="*/ 6422 w 17652"/>
              <a:gd name="connsiteY1" fmla="*/ 0 h 11876"/>
              <a:gd name="connsiteX2" fmla="*/ 17652 w 17652"/>
              <a:gd name="connsiteY2" fmla="*/ 11876 h 11876"/>
              <a:gd name="connsiteX3" fmla="*/ 4757 w 17652"/>
              <a:gd name="connsiteY3" fmla="*/ 10445 h 11876"/>
              <a:gd name="connsiteX4" fmla="*/ 0 w 17652"/>
              <a:gd name="connsiteY4" fmla="*/ 2150 h 11876"/>
              <a:gd name="connsiteX0" fmla="*/ 0 w 17652"/>
              <a:gd name="connsiteY0" fmla="*/ 2150 h 15576"/>
              <a:gd name="connsiteX1" fmla="*/ 6422 w 17652"/>
              <a:gd name="connsiteY1" fmla="*/ 0 h 15576"/>
              <a:gd name="connsiteX2" fmla="*/ 17652 w 17652"/>
              <a:gd name="connsiteY2" fmla="*/ 11876 h 15576"/>
              <a:gd name="connsiteX3" fmla="*/ 7815 w 17652"/>
              <a:gd name="connsiteY3" fmla="*/ 15576 h 15576"/>
              <a:gd name="connsiteX4" fmla="*/ 0 w 17652"/>
              <a:gd name="connsiteY4" fmla="*/ 2150 h 15576"/>
              <a:gd name="connsiteX0" fmla="*/ 0 w 17781"/>
              <a:gd name="connsiteY0" fmla="*/ 2153 h 15576"/>
              <a:gd name="connsiteX1" fmla="*/ 6551 w 17781"/>
              <a:gd name="connsiteY1" fmla="*/ 0 h 15576"/>
              <a:gd name="connsiteX2" fmla="*/ 17781 w 17781"/>
              <a:gd name="connsiteY2" fmla="*/ 11876 h 15576"/>
              <a:gd name="connsiteX3" fmla="*/ 7944 w 17781"/>
              <a:gd name="connsiteY3" fmla="*/ 15576 h 15576"/>
              <a:gd name="connsiteX4" fmla="*/ 0 w 17781"/>
              <a:gd name="connsiteY4" fmla="*/ 2153 h 15576"/>
              <a:gd name="connsiteX0" fmla="*/ 0 w 17781"/>
              <a:gd name="connsiteY0" fmla="*/ 2153 h 15417"/>
              <a:gd name="connsiteX1" fmla="*/ 6551 w 17781"/>
              <a:gd name="connsiteY1" fmla="*/ 0 h 15417"/>
              <a:gd name="connsiteX2" fmla="*/ 17781 w 17781"/>
              <a:gd name="connsiteY2" fmla="*/ 11876 h 15417"/>
              <a:gd name="connsiteX3" fmla="*/ 8247 w 17781"/>
              <a:gd name="connsiteY3" fmla="*/ 15417 h 15417"/>
              <a:gd name="connsiteX4" fmla="*/ 0 w 17781"/>
              <a:gd name="connsiteY4" fmla="*/ 2153 h 15417"/>
              <a:gd name="connsiteX0" fmla="*/ 0 w 18022"/>
              <a:gd name="connsiteY0" fmla="*/ 1313 h 15417"/>
              <a:gd name="connsiteX1" fmla="*/ 6792 w 18022"/>
              <a:gd name="connsiteY1" fmla="*/ 0 h 15417"/>
              <a:gd name="connsiteX2" fmla="*/ 18022 w 18022"/>
              <a:gd name="connsiteY2" fmla="*/ 11876 h 15417"/>
              <a:gd name="connsiteX3" fmla="*/ 8488 w 18022"/>
              <a:gd name="connsiteY3" fmla="*/ 15417 h 15417"/>
              <a:gd name="connsiteX4" fmla="*/ 0 w 18022"/>
              <a:gd name="connsiteY4" fmla="*/ 1313 h 15417"/>
              <a:gd name="connsiteX0" fmla="*/ 0 w 18022"/>
              <a:gd name="connsiteY0" fmla="*/ 1313 h 15420"/>
              <a:gd name="connsiteX1" fmla="*/ 6792 w 18022"/>
              <a:gd name="connsiteY1" fmla="*/ 0 h 15420"/>
              <a:gd name="connsiteX2" fmla="*/ 18022 w 18022"/>
              <a:gd name="connsiteY2" fmla="*/ 11876 h 15420"/>
              <a:gd name="connsiteX3" fmla="*/ 8390 w 18022"/>
              <a:gd name="connsiteY3" fmla="*/ 15420 h 15420"/>
              <a:gd name="connsiteX4" fmla="*/ 0 w 18022"/>
              <a:gd name="connsiteY4" fmla="*/ 1313 h 15420"/>
              <a:gd name="connsiteX0" fmla="*/ 0 w 18077"/>
              <a:gd name="connsiteY0" fmla="*/ 1313 h 15420"/>
              <a:gd name="connsiteX1" fmla="*/ 6792 w 18077"/>
              <a:gd name="connsiteY1" fmla="*/ 0 h 15420"/>
              <a:gd name="connsiteX2" fmla="*/ 18077 w 18077"/>
              <a:gd name="connsiteY2" fmla="*/ 11828 h 15420"/>
              <a:gd name="connsiteX3" fmla="*/ 8390 w 18077"/>
              <a:gd name="connsiteY3" fmla="*/ 15420 h 15420"/>
              <a:gd name="connsiteX4" fmla="*/ 0 w 18077"/>
              <a:gd name="connsiteY4" fmla="*/ 1313 h 15420"/>
              <a:gd name="connsiteX0" fmla="*/ 0 w 18077"/>
              <a:gd name="connsiteY0" fmla="*/ 1290 h 15397"/>
              <a:gd name="connsiteX1" fmla="*/ 6813 w 18077"/>
              <a:gd name="connsiteY1" fmla="*/ 0 h 15397"/>
              <a:gd name="connsiteX2" fmla="*/ 18077 w 18077"/>
              <a:gd name="connsiteY2" fmla="*/ 11805 h 15397"/>
              <a:gd name="connsiteX3" fmla="*/ 8390 w 18077"/>
              <a:gd name="connsiteY3" fmla="*/ 15397 h 15397"/>
              <a:gd name="connsiteX4" fmla="*/ 0 w 18077"/>
              <a:gd name="connsiteY4" fmla="*/ 1290 h 15397"/>
              <a:gd name="connsiteX0" fmla="*/ 0 w 18077"/>
              <a:gd name="connsiteY0" fmla="*/ 600 h 14707"/>
              <a:gd name="connsiteX1" fmla="*/ 8001 w 18077"/>
              <a:gd name="connsiteY1" fmla="*/ 0 h 14707"/>
              <a:gd name="connsiteX2" fmla="*/ 18077 w 18077"/>
              <a:gd name="connsiteY2" fmla="*/ 11115 h 14707"/>
              <a:gd name="connsiteX3" fmla="*/ 8390 w 18077"/>
              <a:gd name="connsiteY3" fmla="*/ 14707 h 14707"/>
              <a:gd name="connsiteX4" fmla="*/ 0 w 18077"/>
              <a:gd name="connsiteY4" fmla="*/ 600 h 14707"/>
              <a:gd name="connsiteX0" fmla="*/ 0 w 17804"/>
              <a:gd name="connsiteY0" fmla="*/ 600 h 14707"/>
              <a:gd name="connsiteX1" fmla="*/ 8001 w 17804"/>
              <a:gd name="connsiteY1" fmla="*/ 0 h 14707"/>
              <a:gd name="connsiteX2" fmla="*/ 17804 w 17804"/>
              <a:gd name="connsiteY2" fmla="*/ 11255 h 14707"/>
              <a:gd name="connsiteX3" fmla="*/ 8390 w 17804"/>
              <a:gd name="connsiteY3" fmla="*/ 14707 h 14707"/>
              <a:gd name="connsiteX4" fmla="*/ 0 w 17804"/>
              <a:gd name="connsiteY4" fmla="*/ 600 h 14707"/>
              <a:gd name="connsiteX0" fmla="*/ 0 w 17804"/>
              <a:gd name="connsiteY0" fmla="*/ 600 h 14859"/>
              <a:gd name="connsiteX1" fmla="*/ 8001 w 17804"/>
              <a:gd name="connsiteY1" fmla="*/ 0 h 14859"/>
              <a:gd name="connsiteX2" fmla="*/ 17804 w 17804"/>
              <a:gd name="connsiteY2" fmla="*/ 11255 h 14859"/>
              <a:gd name="connsiteX3" fmla="*/ 7979 w 17804"/>
              <a:gd name="connsiteY3" fmla="*/ 14859 h 14859"/>
              <a:gd name="connsiteX4" fmla="*/ 0 w 17804"/>
              <a:gd name="connsiteY4" fmla="*/ 600 h 14859"/>
              <a:gd name="connsiteX0" fmla="*/ 0 w 16606"/>
              <a:gd name="connsiteY0" fmla="*/ 2043 h 14859"/>
              <a:gd name="connsiteX1" fmla="*/ 6803 w 16606"/>
              <a:gd name="connsiteY1" fmla="*/ 0 h 14859"/>
              <a:gd name="connsiteX2" fmla="*/ 16606 w 16606"/>
              <a:gd name="connsiteY2" fmla="*/ 11255 h 14859"/>
              <a:gd name="connsiteX3" fmla="*/ 6781 w 16606"/>
              <a:gd name="connsiteY3" fmla="*/ 14859 h 14859"/>
              <a:gd name="connsiteX4" fmla="*/ 0 w 16606"/>
              <a:gd name="connsiteY4" fmla="*/ 2043 h 14859"/>
              <a:gd name="connsiteX0" fmla="*/ 0 w 16285"/>
              <a:gd name="connsiteY0" fmla="*/ 1897 h 14859"/>
              <a:gd name="connsiteX1" fmla="*/ 6482 w 16285"/>
              <a:gd name="connsiteY1" fmla="*/ 0 h 14859"/>
              <a:gd name="connsiteX2" fmla="*/ 16285 w 16285"/>
              <a:gd name="connsiteY2" fmla="*/ 11255 h 14859"/>
              <a:gd name="connsiteX3" fmla="*/ 6460 w 16285"/>
              <a:gd name="connsiteY3" fmla="*/ 14859 h 14859"/>
              <a:gd name="connsiteX4" fmla="*/ 0 w 16285"/>
              <a:gd name="connsiteY4" fmla="*/ 1897 h 14859"/>
              <a:gd name="connsiteX0" fmla="*/ 0 w 16285"/>
              <a:gd name="connsiteY0" fmla="*/ 1902 h 14864"/>
              <a:gd name="connsiteX1" fmla="*/ 6915 w 16285"/>
              <a:gd name="connsiteY1" fmla="*/ 0 h 14864"/>
              <a:gd name="connsiteX2" fmla="*/ 16285 w 16285"/>
              <a:gd name="connsiteY2" fmla="*/ 11260 h 14864"/>
              <a:gd name="connsiteX3" fmla="*/ 6460 w 16285"/>
              <a:gd name="connsiteY3" fmla="*/ 14864 h 14864"/>
              <a:gd name="connsiteX4" fmla="*/ 0 w 16285"/>
              <a:gd name="connsiteY4" fmla="*/ 1902 h 14864"/>
              <a:gd name="connsiteX0" fmla="*/ 0 w 16001"/>
              <a:gd name="connsiteY0" fmla="*/ 1902 h 14864"/>
              <a:gd name="connsiteX1" fmla="*/ 6915 w 16001"/>
              <a:gd name="connsiteY1" fmla="*/ 0 h 14864"/>
              <a:gd name="connsiteX2" fmla="*/ 16001 w 16001"/>
              <a:gd name="connsiteY2" fmla="*/ 11452 h 14864"/>
              <a:gd name="connsiteX3" fmla="*/ 6460 w 16001"/>
              <a:gd name="connsiteY3" fmla="*/ 14864 h 14864"/>
              <a:gd name="connsiteX4" fmla="*/ 0 w 16001"/>
              <a:gd name="connsiteY4" fmla="*/ 1902 h 14864"/>
              <a:gd name="connsiteX0" fmla="*/ 0 w 16001"/>
              <a:gd name="connsiteY0" fmla="*/ 1902 h 14787"/>
              <a:gd name="connsiteX1" fmla="*/ 6915 w 16001"/>
              <a:gd name="connsiteY1" fmla="*/ 0 h 14787"/>
              <a:gd name="connsiteX2" fmla="*/ 16001 w 16001"/>
              <a:gd name="connsiteY2" fmla="*/ 11452 h 14787"/>
              <a:gd name="connsiteX3" fmla="*/ 6011 w 16001"/>
              <a:gd name="connsiteY3" fmla="*/ 14787 h 14787"/>
              <a:gd name="connsiteX4" fmla="*/ 0 w 16001"/>
              <a:gd name="connsiteY4" fmla="*/ 1902 h 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1" h="14787">
                <a:moveTo>
                  <a:pt x="0" y="1902"/>
                </a:moveTo>
                <a:lnTo>
                  <a:pt x="6915" y="0"/>
                </a:lnTo>
                <a:lnTo>
                  <a:pt x="16001" y="11452"/>
                </a:lnTo>
                <a:lnTo>
                  <a:pt x="6011" y="14787"/>
                </a:lnTo>
                <a:lnTo>
                  <a:pt x="0" y="190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83" t="9253" r="35292" b="241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35" y="5539708"/>
            <a:ext cx="2353628" cy="116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44010"/>
      </p:ext>
    </p:extLst>
  </p:cSld>
  <p:clrMapOvr>
    <a:masterClrMapping/>
  </p:clrMapOvr>
  <p:transition spd="slow">
    <p:push dir="u"/>
  </p:transition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/Sec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anual Input 5"/>
          <p:cNvSpPr/>
          <p:nvPr userDrawn="1"/>
        </p:nvSpPr>
        <p:spPr>
          <a:xfrm rot="5400000" flipV="1">
            <a:off x="7214439" y="1872248"/>
            <a:ext cx="6872400" cy="310459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3014"/>
              <a:gd name="connsiteX1" fmla="*/ 10017 w 10017"/>
              <a:gd name="connsiteY1" fmla="*/ 0 h 13014"/>
              <a:gd name="connsiteX2" fmla="*/ 10016 w 10017"/>
              <a:gd name="connsiteY2" fmla="*/ 13014 h 13014"/>
              <a:gd name="connsiteX3" fmla="*/ 0 w 10017"/>
              <a:gd name="connsiteY3" fmla="*/ 12968 h 13014"/>
              <a:gd name="connsiteX4" fmla="*/ 0 w 10017"/>
              <a:gd name="connsiteY4" fmla="*/ 4968 h 13014"/>
              <a:gd name="connsiteX0" fmla="*/ 0 w 10049"/>
              <a:gd name="connsiteY0" fmla="*/ 5014 h 13060"/>
              <a:gd name="connsiteX1" fmla="*/ 10049 w 10049"/>
              <a:gd name="connsiteY1" fmla="*/ 0 h 13060"/>
              <a:gd name="connsiteX2" fmla="*/ 10016 w 10049"/>
              <a:gd name="connsiteY2" fmla="*/ 13060 h 13060"/>
              <a:gd name="connsiteX3" fmla="*/ 0 w 10049"/>
              <a:gd name="connsiteY3" fmla="*/ 13014 h 13060"/>
              <a:gd name="connsiteX4" fmla="*/ 0 w 10049"/>
              <a:gd name="connsiteY4" fmla="*/ 5014 h 13060"/>
              <a:gd name="connsiteX0" fmla="*/ 0 w 10021"/>
              <a:gd name="connsiteY0" fmla="*/ 5014 h 13060"/>
              <a:gd name="connsiteX1" fmla="*/ 10021 w 10021"/>
              <a:gd name="connsiteY1" fmla="*/ 0 h 13060"/>
              <a:gd name="connsiteX2" fmla="*/ 10016 w 10021"/>
              <a:gd name="connsiteY2" fmla="*/ 13060 h 13060"/>
              <a:gd name="connsiteX3" fmla="*/ 0 w 10021"/>
              <a:gd name="connsiteY3" fmla="*/ 13014 h 13060"/>
              <a:gd name="connsiteX4" fmla="*/ 0 w 10021"/>
              <a:gd name="connsiteY4" fmla="*/ 5014 h 13060"/>
              <a:gd name="connsiteX0" fmla="*/ 0 w 10021"/>
              <a:gd name="connsiteY0" fmla="*/ 5094 h 13060"/>
              <a:gd name="connsiteX1" fmla="*/ 10021 w 10021"/>
              <a:gd name="connsiteY1" fmla="*/ 0 h 13060"/>
              <a:gd name="connsiteX2" fmla="*/ 10016 w 10021"/>
              <a:gd name="connsiteY2" fmla="*/ 13060 h 13060"/>
              <a:gd name="connsiteX3" fmla="*/ 0 w 10021"/>
              <a:gd name="connsiteY3" fmla="*/ 13014 h 13060"/>
              <a:gd name="connsiteX4" fmla="*/ 0 w 10021"/>
              <a:gd name="connsiteY4" fmla="*/ 5094 h 1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1" h="13060">
                <a:moveTo>
                  <a:pt x="0" y="5094"/>
                </a:moveTo>
                <a:lnTo>
                  <a:pt x="10021" y="0"/>
                </a:lnTo>
                <a:cubicBezTo>
                  <a:pt x="10015" y="4323"/>
                  <a:pt x="10022" y="8737"/>
                  <a:pt x="10016" y="13060"/>
                </a:cubicBezTo>
                <a:lnTo>
                  <a:pt x="0" y="13014"/>
                </a:lnTo>
                <a:lnTo>
                  <a:pt x="0" y="50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295497" y="1253605"/>
            <a:ext cx="7734086" cy="746442"/>
          </a:xfrm>
        </p:spPr>
        <p:txBody>
          <a:bodyPr>
            <a:noAutofit/>
          </a:bodyPr>
          <a:lstStyle>
            <a:lvl1pPr marL="0" indent="0" algn="l">
              <a:buNone/>
              <a:defRPr sz="2800" b="1" baseline="0"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290622" y="357114"/>
            <a:ext cx="9498357" cy="1071636"/>
          </a:xfrm>
        </p:spPr>
        <p:txBody>
          <a:bodyPr>
            <a:noAutofit/>
          </a:bodyPr>
          <a:lstStyle>
            <a:lvl1pPr algn="l">
              <a:defRPr sz="4400" b="1">
                <a:solidFill>
                  <a:srgbClr val="073453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18" name="Flowchart: Manual Input 5"/>
          <p:cNvSpPr/>
          <p:nvPr userDrawn="1"/>
        </p:nvSpPr>
        <p:spPr>
          <a:xfrm rot="12300000" flipH="1" flipV="1">
            <a:off x="9103545" y="-181556"/>
            <a:ext cx="4010795" cy="628712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1 w 10017"/>
              <a:gd name="connsiteY3" fmla="*/ 8732 h 12968"/>
              <a:gd name="connsiteX4" fmla="*/ 0 w 10017"/>
              <a:gd name="connsiteY4" fmla="*/ 4968 h 12968"/>
              <a:gd name="connsiteX0" fmla="*/ 0 w 10026"/>
              <a:gd name="connsiteY0" fmla="*/ 4968 h 9852"/>
              <a:gd name="connsiteX1" fmla="*/ 10017 w 10026"/>
              <a:gd name="connsiteY1" fmla="*/ 0 h 9852"/>
              <a:gd name="connsiteX2" fmla="*/ 10025 w 10026"/>
              <a:gd name="connsiteY2" fmla="*/ 9852 h 9852"/>
              <a:gd name="connsiteX3" fmla="*/ 151 w 10026"/>
              <a:gd name="connsiteY3" fmla="*/ 8732 h 9852"/>
              <a:gd name="connsiteX4" fmla="*/ 0 w 10026"/>
              <a:gd name="connsiteY4" fmla="*/ 4968 h 9852"/>
              <a:gd name="connsiteX0" fmla="*/ 3480 w 9850"/>
              <a:gd name="connsiteY0" fmla="*/ 1204 h 10000"/>
              <a:gd name="connsiteX1" fmla="*/ 9841 w 9850"/>
              <a:gd name="connsiteY1" fmla="*/ 0 h 10000"/>
              <a:gd name="connsiteX2" fmla="*/ 9849 w 9850"/>
              <a:gd name="connsiteY2" fmla="*/ 10000 h 10000"/>
              <a:gd name="connsiteX3" fmla="*/ 1 w 9850"/>
              <a:gd name="connsiteY3" fmla="*/ 8863 h 10000"/>
              <a:gd name="connsiteX4" fmla="*/ 3480 w 9850"/>
              <a:gd name="connsiteY4" fmla="*/ 1204 h 10000"/>
              <a:gd name="connsiteX0" fmla="*/ 2020 w 8487"/>
              <a:gd name="connsiteY0" fmla="*/ 1204 h 10000"/>
              <a:gd name="connsiteX1" fmla="*/ 8478 w 8487"/>
              <a:gd name="connsiteY1" fmla="*/ 0 h 10000"/>
              <a:gd name="connsiteX2" fmla="*/ 8486 w 8487"/>
              <a:gd name="connsiteY2" fmla="*/ 10000 h 10000"/>
              <a:gd name="connsiteX3" fmla="*/ 1 w 8487"/>
              <a:gd name="connsiteY3" fmla="*/ 8990 h 10000"/>
              <a:gd name="connsiteX4" fmla="*/ 2020 w 8487"/>
              <a:gd name="connsiteY4" fmla="*/ 1204 h 10000"/>
              <a:gd name="connsiteX0" fmla="*/ 2380 w 9989"/>
              <a:gd name="connsiteY0" fmla="*/ 1204 h 9928"/>
              <a:gd name="connsiteX1" fmla="*/ 9989 w 9989"/>
              <a:gd name="connsiteY1" fmla="*/ 0 h 9928"/>
              <a:gd name="connsiteX2" fmla="*/ 9351 w 9989"/>
              <a:gd name="connsiteY2" fmla="*/ 9928 h 9928"/>
              <a:gd name="connsiteX3" fmla="*/ 1 w 9989"/>
              <a:gd name="connsiteY3" fmla="*/ 8990 h 9928"/>
              <a:gd name="connsiteX4" fmla="*/ 2380 w 9989"/>
              <a:gd name="connsiteY4" fmla="*/ 1204 h 9928"/>
              <a:gd name="connsiteX0" fmla="*/ 2383 w 9361"/>
              <a:gd name="connsiteY0" fmla="*/ 9 h 8796"/>
              <a:gd name="connsiteX1" fmla="*/ 9319 w 9361"/>
              <a:gd name="connsiteY1" fmla="*/ 0 h 8796"/>
              <a:gd name="connsiteX2" fmla="*/ 9361 w 9361"/>
              <a:gd name="connsiteY2" fmla="*/ 8796 h 8796"/>
              <a:gd name="connsiteX3" fmla="*/ 1 w 9361"/>
              <a:gd name="connsiteY3" fmla="*/ 7851 h 8796"/>
              <a:gd name="connsiteX4" fmla="*/ 2383 w 9361"/>
              <a:gd name="connsiteY4" fmla="*/ 9 h 8796"/>
              <a:gd name="connsiteX0" fmla="*/ 2961 w 10415"/>
              <a:gd name="connsiteY0" fmla="*/ 10 h 10149"/>
              <a:gd name="connsiteX1" fmla="*/ 10370 w 10415"/>
              <a:gd name="connsiteY1" fmla="*/ 0 h 10149"/>
              <a:gd name="connsiteX2" fmla="*/ 10415 w 10415"/>
              <a:gd name="connsiteY2" fmla="*/ 10000 h 10149"/>
              <a:gd name="connsiteX3" fmla="*/ 0 w 10415"/>
              <a:gd name="connsiteY3" fmla="*/ 10149 h 10149"/>
              <a:gd name="connsiteX4" fmla="*/ 2961 w 10415"/>
              <a:gd name="connsiteY4" fmla="*/ 10 h 10149"/>
              <a:gd name="connsiteX0" fmla="*/ 2823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823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1 w 10415"/>
              <a:gd name="connsiteY0" fmla="*/ 0 h 10160"/>
              <a:gd name="connsiteX1" fmla="*/ 10370 w 10415"/>
              <a:gd name="connsiteY1" fmla="*/ 11 h 10160"/>
              <a:gd name="connsiteX2" fmla="*/ 10415 w 10415"/>
              <a:gd name="connsiteY2" fmla="*/ 10011 h 10160"/>
              <a:gd name="connsiteX3" fmla="*/ 0 w 10415"/>
              <a:gd name="connsiteY3" fmla="*/ 10160 h 10160"/>
              <a:gd name="connsiteX4" fmla="*/ 2781 w 10415"/>
              <a:gd name="connsiteY4" fmla="*/ 0 h 10160"/>
              <a:gd name="connsiteX0" fmla="*/ 2862 w 10496"/>
              <a:gd name="connsiteY0" fmla="*/ 0 h 10136"/>
              <a:gd name="connsiteX1" fmla="*/ 10451 w 10496"/>
              <a:gd name="connsiteY1" fmla="*/ 11 h 10136"/>
              <a:gd name="connsiteX2" fmla="*/ 10496 w 10496"/>
              <a:gd name="connsiteY2" fmla="*/ 10011 h 10136"/>
              <a:gd name="connsiteX3" fmla="*/ 0 w 10496"/>
              <a:gd name="connsiteY3" fmla="*/ 10136 h 10136"/>
              <a:gd name="connsiteX4" fmla="*/ 2862 w 10496"/>
              <a:gd name="connsiteY4" fmla="*/ 0 h 10136"/>
              <a:gd name="connsiteX0" fmla="*/ 4008 w 11642"/>
              <a:gd name="connsiteY0" fmla="*/ 12 h 10148"/>
              <a:gd name="connsiteX1" fmla="*/ 11597 w 11642"/>
              <a:gd name="connsiteY1" fmla="*/ 23 h 10148"/>
              <a:gd name="connsiteX2" fmla="*/ 11642 w 11642"/>
              <a:gd name="connsiteY2" fmla="*/ 10023 h 10148"/>
              <a:gd name="connsiteX3" fmla="*/ 1146 w 11642"/>
              <a:gd name="connsiteY3" fmla="*/ 10148 h 10148"/>
              <a:gd name="connsiteX4" fmla="*/ 269 w 11642"/>
              <a:gd name="connsiteY4" fmla="*/ 1400 h 10148"/>
              <a:gd name="connsiteX5" fmla="*/ 4008 w 11642"/>
              <a:gd name="connsiteY5" fmla="*/ 12 h 10148"/>
              <a:gd name="connsiteX0" fmla="*/ 4008 w 11642"/>
              <a:gd name="connsiteY0" fmla="*/ 835 h 10971"/>
              <a:gd name="connsiteX1" fmla="*/ 6556 w 11642"/>
              <a:gd name="connsiteY1" fmla="*/ 0 h 10971"/>
              <a:gd name="connsiteX2" fmla="*/ 11642 w 11642"/>
              <a:gd name="connsiteY2" fmla="*/ 10846 h 10971"/>
              <a:gd name="connsiteX3" fmla="*/ 1146 w 11642"/>
              <a:gd name="connsiteY3" fmla="*/ 10971 h 10971"/>
              <a:gd name="connsiteX4" fmla="*/ 269 w 11642"/>
              <a:gd name="connsiteY4" fmla="*/ 2223 h 10971"/>
              <a:gd name="connsiteX5" fmla="*/ 4008 w 11642"/>
              <a:gd name="connsiteY5" fmla="*/ 835 h 10971"/>
              <a:gd name="connsiteX0" fmla="*/ 4008 w 15351"/>
              <a:gd name="connsiteY0" fmla="*/ 835 h 10971"/>
              <a:gd name="connsiteX1" fmla="*/ 6556 w 15351"/>
              <a:gd name="connsiteY1" fmla="*/ 0 h 10971"/>
              <a:gd name="connsiteX2" fmla="*/ 15351 w 15351"/>
              <a:gd name="connsiteY2" fmla="*/ 9159 h 10971"/>
              <a:gd name="connsiteX3" fmla="*/ 1146 w 15351"/>
              <a:gd name="connsiteY3" fmla="*/ 10971 h 10971"/>
              <a:gd name="connsiteX4" fmla="*/ 269 w 15351"/>
              <a:gd name="connsiteY4" fmla="*/ 2223 h 10971"/>
              <a:gd name="connsiteX5" fmla="*/ 4008 w 15351"/>
              <a:gd name="connsiteY5" fmla="*/ 835 h 10971"/>
              <a:gd name="connsiteX0" fmla="*/ 3780 w 15123"/>
              <a:gd name="connsiteY0" fmla="*/ 835 h 10445"/>
              <a:gd name="connsiteX1" fmla="*/ 6328 w 15123"/>
              <a:gd name="connsiteY1" fmla="*/ 0 h 10445"/>
              <a:gd name="connsiteX2" fmla="*/ 15123 w 15123"/>
              <a:gd name="connsiteY2" fmla="*/ 9159 h 10445"/>
              <a:gd name="connsiteX3" fmla="*/ 4663 w 15123"/>
              <a:gd name="connsiteY3" fmla="*/ 10445 h 10445"/>
              <a:gd name="connsiteX4" fmla="*/ 41 w 15123"/>
              <a:gd name="connsiteY4" fmla="*/ 2223 h 10445"/>
              <a:gd name="connsiteX5" fmla="*/ 3780 w 15123"/>
              <a:gd name="connsiteY5" fmla="*/ 835 h 10445"/>
              <a:gd name="connsiteX0" fmla="*/ 3788 w 15131"/>
              <a:gd name="connsiteY0" fmla="*/ 835 h 10445"/>
              <a:gd name="connsiteX1" fmla="*/ 6336 w 15131"/>
              <a:gd name="connsiteY1" fmla="*/ 0 h 10445"/>
              <a:gd name="connsiteX2" fmla="*/ 15131 w 15131"/>
              <a:gd name="connsiteY2" fmla="*/ 9159 h 10445"/>
              <a:gd name="connsiteX3" fmla="*/ 4671 w 15131"/>
              <a:gd name="connsiteY3" fmla="*/ 10445 h 10445"/>
              <a:gd name="connsiteX4" fmla="*/ 49 w 15131"/>
              <a:gd name="connsiteY4" fmla="*/ 2223 h 10445"/>
              <a:gd name="connsiteX5" fmla="*/ 3788 w 15131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44 w 15087"/>
              <a:gd name="connsiteY0" fmla="*/ 835 h 10445"/>
              <a:gd name="connsiteX1" fmla="*/ 6292 w 15087"/>
              <a:gd name="connsiteY1" fmla="*/ 0 h 10445"/>
              <a:gd name="connsiteX2" fmla="*/ 15087 w 15087"/>
              <a:gd name="connsiteY2" fmla="*/ 9159 h 10445"/>
              <a:gd name="connsiteX3" fmla="*/ 4627 w 15087"/>
              <a:gd name="connsiteY3" fmla="*/ 10445 h 10445"/>
              <a:gd name="connsiteX4" fmla="*/ 5 w 15087"/>
              <a:gd name="connsiteY4" fmla="*/ 2223 h 10445"/>
              <a:gd name="connsiteX5" fmla="*/ 3744 w 15087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217"/>
              <a:gd name="connsiteY0" fmla="*/ 2150 h 10445"/>
              <a:gd name="connsiteX1" fmla="*/ 6422 w 15217"/>
              <a:gd name="connsiteY1" fmla="*/ 0 h 10445"/>
              <a:gd name="connsiteX2" fmla="*/ 15217 w 15217"/>
              <a:gd name="connsiteY2" fmla="*/ 9159 h 10445"/>
              <a:gd name="connsiteX3" fmla="*/ 4757 w 15217"/>
              <a:gd name="connsiteY3" fmla="*/ 10445 h 10445"/>
              <a:gd name="connsiteX4" fmla="*/ 0 w 15217"/>
              <a:gd name="connsiteY4" fmla="*/ 2150 h 10445"/>
              <a:gd name="connsiteX0" fmla="*/ 0 w 17652"/>
              <a:gd name="connsiteY0" fmla="*/ 2150 h 11876"/>
              <a:gd name="connsiteX1" fmla="*/ 6422 w 17652"/>
              <a:gd name="connsiteY1" fmla="*/ 0 h 11876"/>
              <a:gd name="connsiteX2" fmla="*/ 17652 w 17652"/>
              <a:gd name="connsiteY2" fmla="*/ 11876 h 11876"/>
              <a:gd name="connsiteX3" fmla="*/ 4757 w 17652"/>
              <a:gd name="connsiteY3" fmla="*/ 10445 h 11876"/>
              <a:gd name="connsiteX4" fmla="*/ 0 w 17652"/>
              <a:gd name="connsiteY4" fmla="*/ 2150 h 11876"/>
              <a:gd name="connsiteX0" fmla="*/ 0 w 17652"/>
              <a:gd name="connsiteY0" fmla="*/ 2150 h 15576"/>
              <a:gd name="connsiteX1" fmla="*/ 6422 w 17652"/>
              <a:gd name="connsiteY1" fmla="*/ 0 h 15576"/>
              <a:gd name="connsiteX2" fmla="*/ 17652 w 17652"/>
              <a:gd name="connsiteY2" fmla="*/ 11876 h 15576"/>
              <a:gd name="connsiteX3" fmla="*/ 7815 w 17652"/>
              <a:gd name="connsiteY3" fmla="*/ 15576 h 15576"/>
              <a:gd name="connsiteX4" fmla="*/ 0 w 17652"/>
              <a:gd name="connsiteY4" fmla="*/ 2150 h 15576"/>
              <a:gd name="connsiteX0" fmla="*/ 0 w 17781"/>
              <a:gd name="connsiteY0" fmla="*/ 2153 h 15576"/>
              <a:gd name="connsiteX1" fmla="*/ 6551 w 17781"/>
              <a:gd name="connsiteY1" fmla="*/ 0 h 15576"/>
              <a:gd name="connsiteX2" fmla="*/ 17781 w 17781"/>
              <a:gd name="connsiteY2" fmla="*/ 11876 h 15576"/>
              <a:gd name="connsiteX3" fmla="*/ 7944 w 17781"/>
              <a:gd name="connsiteY3" fmla="*/ 15576 h 15576"/>
              <a:gd name="connsiteX4" fmla="*/ 0 w 17781"/>
              <a:gd name="connsiteY4" fmla="*/ 2153 h 15576"/>
              <a:gd name="connsiteX0" fmla="*/ 0 w 17781"/>
              <a:gd name="connsiteY0" fmla="*/ 2153 h 15417"/>
              <a:gd name="connsiteX1" fmla="*/ 6551 w 17781"/>
              <a:gd name="connsiteY1" fmla="*/ 0 h 15417"/>
              <a:gd name="connsiteX2" fmla="*/ 17781 w 17781"/>
              <a:gd name="connsiteY2" fmla="*/ 11876 h 15417"/>
              <a:gd name="connsiteX3" fmla="*/ 8247 w 17781"/>
              <a:gd name="connsiteY3" fmla="*/ 15417 h 15417"/>
              <a:gd name="connsiteX4" fmla="*/ 0 w 17781"/>
              <a:gd name="connsiteY4" fmla="*/ 2153 h 15417"/>
              <a:gd name="connsiteX0" fmla="*/ 0 w 18022"/>
              <a:gd name="connsiteY0" fmla="*/ 1313 h 15417"/>
              <a:gd name="connsiteX1" fmla="*/ 6792 w 18022"/>
              <a:gd name="connsiteY1" fmla="*/ 0 h 15417"/>
              <a:gd name="connsiteX2" fmla="*/ 18022 w 18022"/>
              <a:gd name="connsiteY2" fmla="*/ 11876 h 15417"/>
              <a:gd name="connsiteX3" fmla="*/ 8488 w 18022"/>
              <a:gd name="connsiteY3" fmla="*/ 15417 h 15417"/>
              <a:gd name="connsiteX4" fmla="*/ 0 w 18022"/>
              <a:gd name="connsiteY4" fmla="*/ 1313 h 15417"/>
              <a:gd name="connsiteX0" fmla="*/ 0 w 18022"/>
              <a:gd name="connsiteY0" fmla="*/ 1313 h 15420"/>
              <a:gd name="connsiteX1" fmla="*/ 6792 w 18022"/>
              <a:gd name="connsiteY1" fmla="*/ 0 h 15420"/>
              <a:gd name="connsiteX2" fmla="*/ 18022 w 18022"/>
              <a:gd name="connsiteY2" fmla="*/ 11876 h 15420"/>
              <a:gd name="connsiteX3" fmla="*/ 8390 w 18022"/>
              <a:gd name="connsiteY3" fmla="*/ 15420 h 15420"/>
              <a:gd name="connsiteX4" fmla="*/ 0 w 18022"/>
              <a:gd name="connsiteY4" fmla="*/ 1313 h 15420"/>
              <a:gd name="connsiteX0" fmla="*/ 0 w 18077"/>
              <a:gd name="connsiteY0" fmla="*/ 1313 h 15420"/>
              <a:gd name="connsiteX1" fmla="*/ 6792 w 18077"/>
              <a:gd name="connsiteY1" fmla="*/ 0 h 15420"/>
              <a:gd name="connsiteX2" fmla="*/ 18077 w 18077"/>
              <a:gd name="connsiteY2" fmla="*/ 11828 h 15420"/>
              <a:gd name="connsiteX3" fmla="*/ 8390 w 18077"/>
              <a:gd name="connsiteY3" fmla="*/ 15420 h 15420"/>
              <a:gd name="connsiteX4" fmla="*/ 0 w 18077"/>
              <a:gd name="connsiteY4" fmla="*/ 1313 h 15420"/>
              <a:gd name="connsiteX0" fmla="*/ 0 w 18077"/>
              <a:gd name="connsiteY0" fmla="*/ 1290 h 15397"/>
              <a:gd name="connsiteX1" fmla="*/ 6813 w 18077"/>
              <a:gd name="connsiteY1" fmla="*/ 0 h 15397"/>
              <a:gd name="connsiteX2" fmla="*/ 18077 w 18077"/>
              <a:gd name="connsiteY2" fmla="*/ 11805 h 15397"/>
              <a:gd name="connsiteX3" fmla="*/ 8390 w 18077"/>
              <a:gd name="connsiteY3" fmla="*/ 15397 h 15397"/>
              <a:gd name="connsiteX4" fmla="*/ 0 w 18077"/>
              <a:gd name="connsiteY4" fmla="*/ 1290 h 15397"/>
              <a:gd name="connsiteX0" fmla="*/ 0 w 18077"/>
              <a:gd name="connsiteY0" fmla="*/ 600 h 14707"/>
              <a:gd name="connsiteX1" fmla="*/ 8001 w 18077"/>
              <a:gd name="connsiteY1" fmla="*/ 0 h 14707"/>
              <a:gd name="connsiteX2" fmla="*/ 18077 w 18077"/>
              <a:gd name="connsiteY2" fmla="*/ 11115 h 14707"/>
              <a:gd name="connsiteX3" fmla="*/ 8390 w 18077"/>
              <a:gd name="connsiteY3" fmla="*/ 14707 h 14707"/>
              <a:gd name="connsiteX4" fmla="*/ 0 w 18077"/>
              <a:gd name="connsiteY4" fmla="*/ 600 h 14707"/>
              <a:gd name="connsiteX0" fmla="*/ 0 w 17804"/>
              <a:gd name="connsiteY0" fmla="*/ 600 h 14707"/>
              <a:gd name="connsiteX1" fmla="*/ 8001 w 17804"/>
              <a:gd name="connsiteY1" fmla="*/ 0 h 14707"/>
              <a:gd name="connsiteX2" fmla="*/ 17804 w 17804"/>
              <a:gd name="connsiteY2" fmla="*/ 11255 h 14707"/>
              <a:gd name="connsiteX3" fmla="*/ 8390 w 17804"/>
              <a:gd name="connsiteY3" fmla="*/ 14707 h 14707"/>
              <a:gd name="connsiteX4" fmla="*/ 0 w 17804"/>
              <a:gd name="connsiteY4" fmla="*/ 600 h 14707"/>
              <a:gd name="connsiteX0" fmla="*/ 0 w 17804"/>
              <a:gd name="connsiteY0" fmla="*/ 600 h 14859"/>
              <a:gd name="connsiteX1" fmla="*/ 8001 w 17804"/>
              <a:gd name="connsiteY1" fmla="*/ 0 h 14859"/>
              <a:gd name="connsiteX2" fmla="*/ 17804 w 17804"/>
              <a:gd name="connsiteY2" fmla="*/ 11255 h 14859"/>
              <a:gd name="connsiteX3" fmla="*/ 7979 w 17804"/>
              <a:gd name="connsiteY3" fmla="*/ 14859 h 14859"/>
              <a:gd name="connsiteX4" fmla="*/ 0 w 17804"/>
              <a:gd name="connsiteY4" fmla="*/ 600 h 14859"/>
              <a:gd name="connsiteX0" fmla="*/ 0 w 16606"/>
              <a:gd name="connsiteY0" fmla="*/ 2043 h 14859"/>
              <a:gd name="connsiteX1" fmla="*/ 6803 w 16606"/>
              <a:gd name="connsiteY1" fmla="*/ 0 h 14859"/>
              <a:gd name="connsiteX2" fmla="*/ 16606 w 16606"/>
              <a:gd name="connsiteY2" fmla="*/ 11255 h 14859"/>
              <a:gd name="connsiteX3" fmla="*/ 6781 w 16606"/>
              <a:gd name="connsiteY3" fmla="*/ 14859 h 14859"/>
              <a:gd name="connsiteX4" fmla="*/ 0 w 16606"/>
              <a:gd name="connsiteY4" fmla="*/ 2043 h 14859"/>
              <a:gd name="connsiteX0" fmla="*/ 0 w 16285"/>
              <a:gd name="connsiteY0" fmla="*/ 1897 h 14859"/>
              <a:gd name="connsiteX1" fmla="*/ 6482 w 16285"/>
              <a:gd name="connsiteY1" fmla="*/ 0 h 14859"/>
              <a:gd name="connsiteX2" fmla="*/ 16285 w 16285"/>
              <a:gd name="connsiteY2" fmla="*/ 11255 h 14859"/>
              <a:gd name="connsiteX3" fmla="*/ 6460 w 16285"/>
              <a:gd name="connsiteY3" fmla="*/ 14859 h 14859"/>
              <a:gd name="connsiteX4" fmla="*/ 0 w 16285"/>
              <a:gd name="connsiteY4" fmla="*/ 1897 h 14859"/>
              <a:gd name="connsiteX0" fmla="*/ 0 w 16285"/>
              <a:gd name="connsiteY0" fmla="*/ 1902 h 14864"/>
              <a:gd name="connsiteX1" fmla="*/ 6915 w 16285"/>
              <a:gd name="connsiteY1" fmla="*/ 0 h 14864"/>
              <a:gd name="connsiteX2" fmla="*/ 16285 w 16285"/>
              <a:gd name="connsiteY2" fmla="*/ 11260 h 14864"/>
              <a:gd name="connsiteX3" fmla="*/ 6460 w 16285"/>
              <a:gd name="connsiteY3" fmla="*/ 14864 h 14864"/>
              <a:gd name="connsiteX4" fmla="*/ 0 w 16285"/>
              <a:gd name="connsiteY4" fmla="*/ 1902 h 14864"/>
              <a:gd name="connsiteX0" fmla="*/ 0 w 16001"/>
              <a:gd name="connsiteY0" fmla="*/ 1902 h 14864"/>
              <a:gd name="connsiteX1" fmla="*/ 6915 w 16001"/>
              <a:gd name="connsiteY1" fmla="*/ 0 h 14864"/>
              <a:gd name="connsiteX2" fmla="*/ 16001 w 16001"/>
              <a:gd name="connsiteY2" fmla="*/ 11452 h 14864"/>
              <a:gd name="connsiteX3" fmla="*/ 6460 w 16001"/>
              <a:gd name="connsiteY3" fmla="*/ 14864 h 14864"/>
              <a:gd name="connsiteX4" fmla="*/ 0 w 16001"/>
              <a:gd name="connsiteY4" fmla="*/ 1902 h 14864"/>
              <a:gd name="connsiteX0" fmla="*/ 0 w 16001"/>
              <a:gd name="connsiteY0" fmla="*/ 1902 h 14787"/>
              <a:gd name="connsiteX1" fmla="*/ 6915 w 16001"/>
              <a:gd name="connsiteY1" fmla="*/ 0 h 14787"/>
              <a:gd name="connsiteX2" fmla="*/ 16001 w 16001"/>
              <a:gd name="connsiteY2" fmla="*/ 11452 h 14787"/>
              <a:gd name="connsiteX3" fmla="*/ 6011 w 16001"/>
              <a:gd name="connsiteY3" fmla="*/ 14787 h 14787"/>
              <a:gd name="connsiteX4" fmla="*/ 0 w 16001"/>
              <a:gd name="connsiteY4" fmla="*/ 1902 h 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1" h="14787">
                <a:moveTo>
                  <a:pt x="0" y="1902"/>
                </a:moveTo>
                <a:lnTo>
                  <a:pt x="6915" y="0"/>
                </a:lnTo>
                <a:lnTo>
                  <a:pt x="16001" y="11452"/>
                </a:lnTo>
                <a:lnTo>
                  <a:pt x="6011" y="14787"/>
                </a:lnTo>
                <a:lnTo>
                  <a:pt x="0" y="1902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83" t="9253" r="35292" b="241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35" y="5383895"/>
            <a:ext cx="2353628" cy="1160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r="1397"/>
          <a:stretch/>
        </p:blipFill>
        <p:spPr>
          <a:xfrm>
            <a:off x="0" y="2596392"/>
            <a:ext cx="9098343" cy="42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6240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/Sec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284702" y="1246249"/>
            <a:ext cx="7734086" cy="746442"/>
          </a:xfrm>
        </p:spPr>
        <p:txBody>
          <a:bodyPr>
            <a:noAutofit/>
          </a:bodyPr>
          <a:lstStyle>
            <a:lvl1pPr marL="0" indent="0" algn="l">
              <a:buNone/>
              <a:defRPr sz="2800" b="1" baseline="0"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6" name="Flowchart: Manual Input 5"/>
          <p:cNvSpPr/>
          <p:nvPr userDrawn="1"/>
        </p:nvSpPr>
        <p:spPr>
          <a:xfrm rot="5400000" flipV="1">
            <a:off x="7214439" y="1872248"/>
            <a:ext cx="6872400" cy="310459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3014"/>
              <a:gd name="connsiteX1" fmla="*/ 10017 w 10017"/>
              <a:gd name="connsiteY1" fmla="*/ 0 h 13014"/>
              <a:gd name="connsiteX2" fmla="*/ 10016 w 10017"/>
              <a:gd name="connsiteY2" fmla="*/ 13014 h 13014"/>
              <a:gd name="connsiteX3" fmla="*/ 0 w 10017"/>
              <a:gd name="connsiteY3" fmla="*/ 12968 h 13014"/>
              <a:gd name="connsiteX4" fmla="*/ 0 w 10017"/>
              <a:gd name="connsiteY4" fmla="*/ 4968 h 13014"/>
              <a:gd name="connsiteX0" fmla="*/ 0 w 10049"/>
              <a:gd name="connsiteY0" fmla="*/ 5014 h 13060"/>
              <a:gd name="connsiteX1" fmla="*/ 10049 w 10049"/>
              <a:gd name="connsiteY1" fmla="*/ 0 h 13060"/>
              <a:gd name="connsiteX2" fmla="*/ 10016 w 10049"/>
              <a:gd name="connsiteY2" fmla="*/ 13060 h 13060"/>
              <a:gd name="connsiteX3" fmla="*/ 0 w 10049"/>
              <a:gd name="connsiteY3" fmla="*/ 13014 h 13060"/>
              <a:gd name="connsiteX4" fmla="*/ 0 w 10049"/>
              <a:gd name="connsiteY4" fmla="*/ 5014 h 13060"/>
              <a:gd name="connsiteX0" fmla="*/ 0 w 10021"/>
              <a:gd name="connsiteY0" fmla="*/ 5014 h 13060"/>
              <a:gd name="connsiteX1" fmla="*/ 10021 w 10021"/>
              <a:gd name="connsiteY1" fmla="*/ 0 h 13060"/>
              <a:gd name="connsiteX2" fmla="*/ 10016 w 10021"/>
              <a:gd name="connsiteY2" fmla="*/ 13060 h 13060"/>
              <a:gd name="connsiteX3" fmla="*/ 0 w 10021"/>
              <a:gd name="connsiteY3" fmla="*/ 13014 h 13060"/>
              <a:gd name="connsiteX4" fmla="*/ 0 w 10021"/>
              <a:gd name="connsiteY4" fmla="*/ 5014 h 13060"/>
              <a:gd name="connsiteX0" fmla="*/ 0 w 10021"/>
              <a:gd name="connsiteY0" fmla="*/ 5094 h 13060"/>
              <a:gd name="connsiteX1" fmla="*/ 10021 w 10021"/>
              <a:gd name="connsiteY1" fmla="*/ 0 h 13060"/>
              <a:gd name="connsiteX2" fmla="*/ 10016 w 10021"/>
              <a:gd name="connsiteY2" fmla="*/ 13060 h 13060"/>
              <a:gd name="connsiteX3" fmla="*/ 0 w 10021"/>
              <a:gd name="connsiteY3" fmla="*/ 13014 h 13060"/>
              <a:gd name="connsiteX4" fmla="*/ 0 w 10021"/>
              <a:gd name="connsiteY4" fmla="*/ 5094 h 1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1" h="13060">
                <a:moveTo>
                  <a:pt x="0" y="5094"/>
                </a:moveTo>
                <a:lnTo>
                  <a:pt x="10021" y="0"/>
                </a:lnTo>
                <a:cubicBezTo>
                  <a:pt x="10015" y="4323"/>
                  <a:pt x="10022" y="8737"/>
                  <a:pt x="10016" y="13060"/>
                </a:cubicBezTo>
                <a:lnTo>
                  <a:pt x="0" y="13014"/>
                </a:lnTo>
                <a:lnTo>
                  <a:pt x="0" y="50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Nadpis 3"/>
          <p:cNvSpPr>
            <a:spLocks noGrp="1"/>
          </p:cNvSpPr>
          <p:nvPr>
            <p:ph type="title"/>
          </p:nvPr>
        </p:nvSpPr>
        <p:spPr>
          <a:xfrm>
            <a:off x="285723" y="343507"/>
            <a:ext cx="11459237" cy="1123343"/>
          </a:xfrm>
        </p:spPr>
        <p:txBody>
          <a:bodyPr>
            <a:noAutofit/>
          </a:bodyPr>
          <a:lstStyle>
            <a:lvl1pPr algn="l">
              <a:defRPr sz="4400" b="1">
                <a:solidFill>
                  <a:srgbClr val="073453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18" name="Flowchart: Manual Input 5"/>
          <p:cNvSpPr/>
          <p:nvPr userDrawn="1"/>
        </p:nvSpPr>
        <p:spPr>
          <a:xfrm rot="12300000" flipH="1" flipV="1">
            <a:off x="9103545" y="-181556"/>
            <a:ext cx="4010795" cy="628712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1 w 10017"/>
              <a:gd name="connsiteY3" fmla="*/ 8732 h 12968"/>
              <a:gd name="connsiteX4" fmla="*/ 0 w 10017"/>
              <a:gd name="connsiteY4" fmla="*/ 4968 h 12968"/>
              <a:gd name="connsiteX0" fmla="*/ 0 w 10026"/>
              <a:gd name="connsiteY0" fmla="*/ 4968 h 9852"/>
              <a:gd name="connsiteX1" fmla="*/ 10017 w 10026"/>
              <a:gd name="connsiteY1" fmla="*/ 0 h 9852"/>
              <a:gd name="connsiteX2" fmla="*/ 10025 w 10026"/>
              <a:gd name="connsiteY2" fmla="*/ 9852 h 9852"/>
              <a:gd name="connsiteX3" fmla="*/ 151 w 10026"/>
              <a:gd name="connsiteY3" fmla="*/ 8732 h 9852"/>
              <a:gd name="connsiteX4" fmla="*/ 0 w 10026"/>
              <a:gd name="connsiteY4" fmla="*/ 4968 h 9852"/>
              <a:gd name="connsiteX0" fmla="*/ 3480 w 9850"/>
              <a:gd name="connsiteY0" fmla="*/ 1204 h 10000"/>
              <a:gd name="connsiteX1" fmla="*/ 9841 w 9850"/>
              <a:gd name="connsiteY1" fmla="*/ 0 h 10000"/>
              <a:gd name="connsiteX2" fmla="*/ 9849 w 9850"/>
              <a:gd name="connsiteY2" fmla="*/ 10000 h 10000"/>
              <a:gd name="connsiteX3" fmla="*/ 1 w 9850"/>
              <a:gd name="connsiteY3" fmla="*/ 8863 h 10000"/>
              <a:gd name="connsiteX4" fmla="*/ 3480 w 9850"/>
              <a:gd name="connsiteY4" fmla="*/ 1204 h 10000"/>
              <a:gd name="connsiteX0" fmla="*/ 2020 w 8487"/>
              <a:gd name="connsiteY0" fmla="*/ 1204 h 10000"/>
              <a:gd name="connsiteX1" fmla="*/ 8478 w 8487"/>
              <a:gd name="connsiteY1" fmla="*/ 0 h 10000"/>
              <a:gd name="connsiteX2" fmla="*/ 8486 w 8487"/>
              <a:gd name="connsiteY2" fmla="*/ 10000 h 10000"/>
              <a:gd name="connsiteX3" fmla="*/ 1 w 8487"/>
              <a:gd name="connsiteY3" fmla="*/ 8990 h 10000"/>
              <a:gd name="connsiteX4" fmla="*/ 2020 w 8487"/>
              <a:gd name="connsiteY4" fmla="*/ 1204 h 10000"/>
              <a:gd name="connsiteX0" fmla="*/ 2380 w 9989"/>
              <a:gd name="connsiteY0" fmla="*/ 1204 h 9928"/>
              <a:gd name="connsiteX1" fmla="*/ 9989 w 9989"/>
              <a:gd name="connsiteY1" fmla="*/ 0 h 9928"/>
              <a:gd name="connsiteX2" fmla="*/ 9351 w 9989"/>
              <a:gd name="connsiteY2" fmla="*/ 9928 h 9928"/>
              <a:gd name="connsiteX3" fmla="*/ 1 w 9989"/>
              <a:gd name="connsiteY3" fmla="*/ 8990 h 9928"/>
              <a:gd name="connsiteX4" fmla="*/ 2380 w 9989"/>
              <a:gd name="connsiteY4" fmla="*/ 1204 h 9928"/>
              <a:gd name="connsiteX0" fmla="*/ 2383 w 9361"/>
              <a:gd name="connsiteY0" fmla="*/ 9 h 8796"/>
              <a:gd name="connsiteX1" fmla="*/ 9319 w 9361"/>
              <a:gd name="connsiteY1" fmla="*/ 0 h 8796"/>
              <a:gd name="connsiteX2" fmla="*/ 9361 w 9361"/>
              <a:gd name="connsiteY2" fmla="*/ 8796 h 8796"/>
              <a:gd name="connsiteX3" fmla="*/ 1 w 9361"/>
              <a:gd name="connsiteY3" fmla="*/ 7851 h 8796"/>
              <a:gd name="connsiteX4" fmla="*/ 2383 w 9361"/>
              <a:gd name="connsiteY4" fmla="*/ 9 h 8796"/>
              <a:gd name="connsiteX0" fmla="*/ 2961 w 10415"/>
              <a:gd name="connsiteY0" fmla="*/ 10 h 10149"/>
              <a:gd name="connsiteX1" fmla="*/ 10370 w 10415"/>
              <a:gd name="connsiteY1" fmla="*/ 0 h 10149"/>
              <a:gd name="connsiteX2" fmla="*/ 10415 w 10415"/>
              <a:gd name="connsiteY2" fmla="*/ 10000 h 10149"/>
              <a:gd name="connsiteX3" fmla="*/ 0 w 10415"/>
              <a:gd name="connsiteY3" fmla="*/ 10149 h 10149"/>
              <a:gd name="connsiteX4" fmla="*/ 2961 w 10415"/>
              <a:gd name="connsiteY4" fmla="*/ 10 h 10149"/>
              <a:gd name="connsiteX0" fmla="*/ 2823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823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1 w 10415"/>
              <a:gd name="connsiteY0" fmla="*/ 0 h 10160"/>
              <a:gd name="connsiteX1" fmla="*/ 10370 w 10415"/>
              <a:gd name="connsiteY1" fmla="*/ 11 h 10160"/>
              <a:gd name="connsiteX2" fmla="*/ 10415 w 10415"/>
              <a:gd name="connsiteY2" fmla="*/ 10011 h 10160"/>
              <a:gd name="connsiteX3" fmla="*/ 0 w 10415"/>
              <a:gd name="connsiteY3" fmla="*/ 10160 h 10160"/>
              <a:gd name="connsiteX4" fmla="*/ 2781 w 10415"/>
              <a:gd name="connsiteY4" fmla="*/ 0 h 10160"/>
              <a:gd name="connsiteX0" fmla="*/ 2862 w 10496"/>
              <a:gd name="connsiteY0" fmla="*/ 0 h 10136"/>
              <a:gd name="connsiteX1" fmla="*/ 10451 w 10496"/>
              <a:gd name="connsiteY1" fmla="*/ 11 h 10136"/>
              <a:gd name="connsiteX2" fmla="*/ 10496 w 10496"/>
              <a:gd name="connsiteY2" fmla="*/ 10011 h 10136"/>
              <a:gd name="connsiteX3" fmla="*/ 0 w 10496"/>
              <a:gd name="connsiteY3" fmla="*/ 10136 h 10136"/>
              <a:gd name="connsiteX4" fmla="*/ 2862 w 10496"/>
              <a:gd name="connsiteY4" fmla="*/ 0 h 10136"/>
              <a:gd name="connsiteX0" fmla="*/ 4008 w 11642"/>
              <a:gd name="connsiteY0" fmla="*/ 12 h 10148"/>
              <a:gd name="connsiteX1" fmla="*/ 11597 w 11642"/>
              <a:gd name="connsiteY1" fmla="*/ 23 h 10148"/>
              <a:gd name="connsiteX2" fmla="*/ 11642 w 11642"/>
              <a:gd name="connsiteY2" fmla="*/ 10023 h 10148"/>
              <a:gd name="connsiteX3" fmla="*/ 1146 w 11642"/>
              <a:gd name="connsiteY3" fmla="*/ 10148 h 10148"/>
              <a:gd name="connsiteX4" fmla="*/ 269 w 11642"/>
              <a:gd name="connsiteY4" fmla="*/ 1400 h 10148"/>
              <a:gd name="connsiteX5" fmla="*/ 4008 w 11642"/>
              <a:gd name="connsiteY5" fmla="*/ 12 h 10148"/>
              <a:gd name="connsiteX0" fmla="*/ 4008 w 11642"/>
              <a:gd name="connsiteY0" fmla="*/ 835 h 10971"/>
              <a:gd name="connsiteX1" fmla="*/ 6556 w 11642"/>
              <a:gd name="connsiteY1" fmla="*/ 0 h 10971"/>
              <a:gd name="connsiteX2" fmla="*/ 11642 w 11642"/>
              <a:gd name="connsiteY2" fmla="*/ 10846 h 10971"/>
              <a:gd name="connsiteX3" fmla="*/ 1146 w 11642"/>
              <a:gd name="connsiteY3" fmla="*/ 10971 h 10971"/>
              <a:gd name="connsiteX4" fmla="*/ 269 w 11642"/>
              <a:gd name="connsiteY4" fmla="*/ 2223 h 10971"/>
              <a:gd name="connsiteX5" fmla="*/ 4008 w 11642"/>
              <a:gd name="connsiteY5" fmla="*/ 835 h 10971"/>
              <a:gd name="connsiteX0" fmla="*/ 4008 w 15351"/>
              <a:gd name="connsiteY0" fmla="*/ 835 h 10971"/>
              <a:gd name="connsiteX1" fmla="*/ 6556 w 15351"/>
              <a:gd name="connsiteY1" fmla="*/ 0 h 10971"/>
              <a:gd name="connsiteX2" fmla="*/ 15351 w 15351"/>
              <a:gd name="connsiteY2" fmla="*/ 9159 h 10971"/>
              <a:gd name="connsiteX3" fmla="*/ 1146 w 15351"/>
              <a:gd name="connsiteY3" fmla="*/ 10971 h 10971"/>
              <a:gd name="connsiteX4" fmla="*/ 269 w 15351"/>
              <a:gd name="connsiteY4" fmla="*/ 2223 h 10971"/>
              <a:gd name="connsiteX5" fmla="*/ 4008 w 15351"/>
              <a:gd name="connsiteY5" fmla="*/ 835 h 10971"/>
              <a:gd name="connsiteX0" fmla="*/ 3780 w 15123"/>
              <a:gd name="connsiteY0" fmla="*/ 835 h 10445"/>
              <a:gd name="connsiteX1" fmla="*/ 6328 w 15123"/>
              <a:gd name="connsiteY1" fmla="*/ 0 h 10445"/>
              <a:gd name="connsiteX2" fmla="*/ 15123 w 15123"/>
              <a:gd name="connsiteY2" fmla="*/ 9159 h 10445"/>
              <a:gd name="connsiteX3" fmla="*/ 4663 w 15123"/>
              <a:gd name="connsiteY3" fmla="*/ 10445 h 10445"/>
              <a:gd name="connsiteX4" fmla="*/ 41 w 15123"/>
              <a:gd name="connsiteY4" fmla="*/ 2223 h 10445"/>
              <a:gd name="connsiteX5" fmla="*/ 3780 w 15123"/>
              <a:gd name="connsiteY5" fmla="*/ 835 h 10445"/>
              <a:gd name="connsiteX0" fmla="*/ 3788 w 15131"/>
              <a:gd name="connsiteY0" fmla="*/ 835 h 10445"/>
              <a:gd name="connsiteX1" fmla="*/ 6336 w 15131"/>
              <a:gd name="connsiteY1" fmla="*/ 0 h 10445"/>
              <a:gd name="connsiteX2" fmla="*/ 15131 w 15131"/>
              <a:gd name="connsiteY2" fmla="*/ 9159 h 10445"/>
              <a:gd name="connsiteX3" fmla="*/ 4671 w 15131"/>
              <a:gd name="connsiteY3" fmla="*/ 10445 h 10445"/>
              <a:gd name="connsiteX4" fmla="*/ 49 w 15131"/>
              <a:gd name="connsiteY4" fmla="*/ 2223 h 10445"/>
              <a:gd name="connsiteX5" fmla="*/ 3788 w 15131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3744 w 15087"/>
              <a:gd name="connsiteY0" fmla="*/ 835 h 10445"/>
              <a:gd name="connsiteX1" fmla="*/ 6292 w 15087"/>
              <a:gd name="connsiteY1" fmla="*/ 0 h 10445"/>
              <a:gd name="connsiteX2" fmla="*/ 15087 w 15087"/>
              <a:gd name="connsiteY2" fmla="*/ 9159 h 10445"/>
              <a:gd name="connsiteX3" fmla="*/ 4627 w 15087"/>
              <a:gd name="connsiteY3" fmla="*/ 10445 h 10445"/>
              <a:gd name="connsiteX4" fmla="*/ 5 w 15087"/>
              <a:gd name="connsiteY4" fmla="*/ 2223 h 10445"/>
              <a:gd name="connsiteX5" fmla="*/ 3744 w 15087"/>
              <a:gd name="connsiteY5" fmla="*/ 835 h 10445"/>
              <a:gd name="connsiteX0" fmla="*/ 3739 w 15082"/>
              <a:gd name="connsiteY0" fmla="*/ 835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5" fmla="*/ 3739 w 15082"/>
              <a:gd name="connsiteY5" fmla="*/ 835 h 10445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610 h 10832"/>
              <a:gd name="connsiteX1" fmla="*/ 6287 w 15082"/>
              <a:gd name="connsiteY1" fmla="*/ 387 h 10832"/>
              <a:gd name="connsiteX2" fmla="*/ 15082 w 15082"/>
              <a:gd name="connsiteY2" fmla="*/ 9546 h 10832"/>
              <a:gd name="connsiteX3" fmla="*/ 4622 w 15082"/>
              <a:gd name="connsiteY3" fmla="*/ 10832 h 10832"/>
              <a:gd name="connsiteX4" fmla="*/ 0 w 15082"/>
              <a:gd name="connsiteY4" fmla="*/ 2610 h 10832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082"/>
              <a:gd name="connsiteY0" fmla="*/ 2223 h 10445"/>
              <a:gd name="connsiteX1" fmla="*/ 6287 w 15082"/>
              <a:gd name="connsiteY1" fmla="*/ 0 h 10445"/>
              <a:gd name="connsiteX2" fmla="*/ 15082 w 15082"/>
              <a:gd name="connsiteY2" fmla="*/ 9159 h 10445"/>
              <a:gd name="connsiteX3" fmla="*/ 4622 w 15082"/>
              <a:gd name="connsiteY3" fmla="*/ 10445 h 10445"/>
              <a:gd name="connsiteX4" fmla="*/ 0 w 15082"/>
              <a:gd name="connsiteY4" fmla="*/ 2223 h 10445"/>
              <a:gd name="connsiteX0" fmla="*/ 0 w 15217"/>
              <a:gd name="connsiteY0" fmla="*/ 2150 h 10445"/>
              <a:gd name="connsiteX1" fmla="*/ 6422 w 15217"/>
              <a:gd name="connsiteY1" fmla="*/ 0 h 10445"/>
              <a:gd name="connsiteX2" fmla="*/ 15217 w 15217"/>
              <a:gd name="connsiteY2" fmla="*/ 9159 h 10445"/>
              <a:gd name="connsiteX3" fmla="*/ 4757 w 15217"/>
              <a:gd name="connsiteY3" fmla="*/ 10445 h 10445"/>
              <a:gd name="connsiteX4" fmla="*/ 0 w 15217"/>
              <a:gd name="connsiteY4" fmla="*/ 2150 h 10445"/>
              <a:gd name="connsiteX0" fmla="*/ 0 w 17652"/>
              <a:gd name="connsiteY0" fmla="*/ 2150 h 11876"/>
              <a:gd name="connsiteX1" fmla="*/ 6422 w 17652"/>
              <a:gd name="connsiteY1" fmla="*/ 0 h 11876"/>
              <a:gd name="connsiteX2" fmla="*/ 17652 w 17652"/>
              <a:gd name="connsiteY2" fmla="*/ 11876 h 11876"/>
              <a:gd name="connsiteX3" fmla="*/ 4757 w 17652"/>
              <a:gd name="connsiteY3" fmla="*/ 10445 h 11876"/>
              <a:gd name="connsiteX4" fmla="*/ 0 w 17652"/>
              <a:gd name="connsiteY4" fmla="*/ 2150 h 11876"/>
              <a:gd name="connsiteX0" fmla="*/ 0 w 17652"/>
              <a:gd name="connsiteY0" fmla="*/ 2150 h 15576"/>
              <a:gd name="connsiteX1" fmla="*/ 6422 w 17652"/>
              <a:gd name="connsiteY1" fmla="*/ 0 h 15576"/>
              <a:gd name="connsiteX2" fmla="*/ 17652 w 17652"/>
              <a:gd name="connsiteY2" fmla="*/ 11876 h 15576"/>
              <a:gd name="connsiteX3" fmla="*/ 7815 w 17652"/>
              <a:gd name="connsiteY3" fmla="*/ 15576 h 15576"/>
              <a:gd name="connsiteX4" fmla="*/ 0 w 17652"/>
              <a:gd name="connsiteY4" fmla="*/ 2150 h 15576"/>
              <a:gd name="connsiteX0" fmla="*/ 0 w 17781"/>
              <a:gd name="connsiteY0" fmla="*/ 2153 h 15576"/>
              <a:gd name="connsiteX1" fmla="*/ 6551 w 17781"/>
              <a:gd name="connsiteY1" fmla="*/ 0 h 15576"/>
              <a:gd name="connsiteX2" fmla="*/ 17781 w 17781"/>
              <a:gd name="connsiteY2" fmla="*/ 11876 h 15576"/>
              <a:gd name="connsiteX3" fmla="*/ 7944 w 17781"/>
              <a:gd name="connsiteY3" fmla="*/ 15576 h 15576"/>
              <a:gd name="connsiteX4" fmla="*/ 0 w 17781"/>
              <a:gd name="connsiteY4" fmla="*/ 2153 h 15576"/>
              <a:gd name="connsiteX0" fmla="*/ 0 w 17781"/>
              <a:gd name="connsiteY0" fmla="*/ 2153 h 15417"/>
              <a:gd name="connsiteX1" fmla="*/ 6551 w 17781"/>
              <a:gd name="connsiteY1" fmla="*/ 0 h 15417"/>
              <a:gd name="connsiteX2" fmla="*/ 17781 w 17781"/>
              <a:gd name="connsiteY2" fmla="*/ 11876 h 15417"/>
              <a:gd name="connsiteX3" fmla="*/ 8247 w 17781"/>
              <a:gd name="connsiteY3" fmla="*/ 15417 h 15417"/>
              <a:gd name="connsiteX4" fmla="*/ 0 w 17781"/>
              <a:gd name="connsiteY4" fmla="*/ 2153 h 15417"/>
              <a:gd name="connsiteX0" fmla="*/ 0 w 18022"/>
              <a:gd name="connsiteY0" fmla="*/ 1313 h 15417"/>
              <a:gd name="connsiteX1" fmla="*/ 6792 w 18022"/>
              <a:gd name="connsiteY1" fmla="*/ 0 h 15417"/>
              <a:gd name="connsiteX2" fmla="*/ 18022 w 18022"/>
              <a:gd name="connsiteY2" fmla="*/ 11876 h 15417"/>
              <a:gd name="connsiteX3" fmla="*/ 8488 w 18022"/>
              <a:gd name="connsiteY3" fmla="*/ 15417 h 15417"/>
              <a:gd name="connsiteX4" fmla="*/ 0 w 18022"/>
              <a:gd name="connsiteY4" fmla="*/ 1313 h 15417"/>
              <a:gd name="connsiteX0" fmla="*/ 0 w 18022"/>
              <a:gd name="connsiteY0" fmla="*/ 1313 h 15420"/>
              <a:gd name="connsiteX1" fmla="*/ 6792 w 18022"/>
              <a:gd name="connsiteY1" fmla="*/ 0 h 15420"/>
              <a:gd name="connsiteX2" fmla="*/ 18022 w 18022"/>
              <a:gd name="connsiteY2" fmla="*/ 11876 h 15420"/>
              <a:gd name="connsiteX3" fmla="*/ 8390 w 18022"/>
              <a:gd name="connsiteY3" fmla="*/ 15420 h 15420"/>
              <a:gd name="connsiteX4" fmla="*/ 0 w 18022"/>
              <a:gd name="connsiteY4" fmla="*/ 1313 h 15420"/>
              <a:gd name="connsiteX0" fmla="*/ 0 w 18077"/>
              <a:gd name="connsiteY0" fmla="*/ 1313 h 15420"/>
              <a:gd name="connsiteX1" fmla="*/ 6792 w 18077"/>
              <a:gd name="connsiteY1" fmla="*/ 0 h 15420"/>
              <a:gd name="connsiteX2" fmla="*/ 18077 w 18077"/>
              <a:gd name="connsiteY2" fmla="*/ 11828 h 15420"/>
              <a:gd name="connsiteX3" fmla="*/ 8390 w 18077"/>
              <a:gd name="connsiteY3" fmla="*/ 15420 h 15420"/>
              <a:gd name="connsiteX4" fmla="*/ 0 w 18077"/>
              <a:gd name="connsiteY4" fmla="*/ 1313 h 15420"/>
              <a:gd name="connsiteX0" fmla="*/ 0 w 18077"/>
              <a:gd name="connsiteY0" fmla="*/ 1290 h 15397"/>
              <a:gd name="connsiteX1" fmla="*/ 6813 w 18077"/>
              <a:gd name="connsiteY1" fmla="*/ 0 h 15397"/>
              <a:gd name="connsiteX2" fmla="*/ 18077 w 18077"/>
              <a:gd name="connsiteY2" fmla="*/ 11805 h 15397"/>
              <a:gd name="connsiteX3" fmla="*/ 8390 w 18077"/>
              <a:gd name="connsiteY3" fmla="*/ 15397 h 15397"/>
              <a:gd name="connsiteX4" fmla="*/ 0 w 18077"/>
              <a:gd name="connsiteY4" fmla="*/ 1290 h 15397"/>
              <a:gd name="connsiteX0" fmla="*/ 0 w 18077"/>
              <a:gd name="connsiteY0" fmla="*/ 600 h 14707"/>
              <a:gd name="connsiteX1" fmla="*/ 8001 w 18077"/>
              <a:gd name="connsiteY1" fmla="*/ 0 h 14707"/>
              <a:gd name="connsiteX2" fmla="*/ 18077 w 18077"/>
              <a:gd name="connsiteY2" fmla="*/ 11115 h 14707"/>
              <a:gd name="connsiteX3" fmla="*/ 8390 w 18077"/>
              <a:gd name="connsiteY3" fmla="*/ 14707 h 14707"/>
              <a:gd name="connsiteX4" fmla="*/ 0 w 18077"/>
              <a:gd name="connsiteY4" fmla="*/ 600 h 14707"/>
              <a:gd name="connsiteX0" fmla="*/ 0 w 17804"/>
              <a:gd name="connsiteY0" fmla="*/ 600 h 14707"/>
              <a:gd name="connsiteX1" fmla="*/ 8001 w 17804"/>
              <a:gd name="connsiteY1" fmla="*/ 0 h 14707"/>
              <a:gd name="connsiteX2" fmla="*/ 17804 w 17804"/>
              <a:gd name="connsiteY2" fmla="*/ 11255 h 14707"/>
              <a:gd name="connsiteX3" fmla="*/ 8390 w 17804"/>
              <a:gd name="connsiteY3" fmla="*/ 14707 h 14707"/>
              <a:gd name="connsiteX4" fmla="*/ 0 w 17804"/>
              <a:gd name="connsiteY4" fmla="*/ 600 h 14707"/>
              <a:gd name="connsiteX0" fmla="*/ 0 w 17804"/>
              <a:gd name="connsiteY0" fmla="*/ 600 h 14859"/>
              <a:gd name="connsiteX1" fmla="*/ 8001 w 17804"/>
              <a:gd name="connsiteY1" fmla="*/ 0 h 14859"/>
              <a:gd name="connsiteX2" fmla="*/ 17804 w 17804"/>
              <a:gd name="connsiteY2" fmla="*/ 11255 h 14859"/>
              <a:gd name="connsiteX3" fmla="*/ 7979 w 17804"/>
              <a:gd name="connsiteY3" fmla="*/ 14859 h 14859"/>
              <a:gd name="connsiteX4" fmla="*/ 0 w 17804"/>
              <a:gd name="connsiteY4" fmla="*/ 600 h 14859"/>
              <a:gd name="connsiteX0" fmla="*/ 0 w 16606"/>
              <a:gd name="connsiteY0" fmla="*/ 2043 h 14859"/>
              <a:gd name="connsiteX1" fmla="*/ 6803 w 16606"/>
              <a:gd name="connsiteY1" fmla="*/ 0 h 14859"/>
              <a:gd name="connsiteX2" fmla="*/ 16606 w 16606"/>
              <a:gd name="connsiteY2" fmla="*/ 11255 h 14859"/>
              <a:gd name="connsiteX3" fmla="*/ 6781 w 16606"/>
              <a:gd name="connsiteY3" fmla="*/ 14859 h 14859"/>
              <a:gd name="connsiteX4" fmla="*/ 0 w 16606"/>
              <a:gd name="connsiteY4" fmla="*/ 2043 h 14859"/>
              <a:gd name="connsiteX0" fmla="*/ 0 w 16285"/>
              <a:gd name="connsiteY0" fmla="*/ 1897 h 14859"/>
              <a:gd name="connsiteX1" fmla="*/ 6482 w 16285"/>
              <a:gd name="connsiteY1" fmla="*/ 0 h 14859"/>
              <a:gd name="connsiteX2" fmla="*/ 16285 w 16285"/>
              <a:gd name="connsiteY2" fmla="*/ 11255 h 14859"/>
              <a:gd name="connsiteX3" fmla="*/ 6460 w 16285"/>
              <a:gd name="connsiteY3" fmla="*/ 14859 h 14859"/>
              <a:gd name="connsiteX4" fmla="*/ 0 w 16285"/>
              <a:gd name="connsiteY4" fmla="*/ 1897 h 14859"/>
              <a:gd name="connsiteX0" fmla="*/ 0 w 16285"/>
              <a:gd name="connsiteY0" fmla="*/ 1902 h 14864"/>
              <a:gd name="connsiteX1" fmla="*/ 6915 w 16285"/>
              <a:gd name="connsiteY1" fmla="*/ 0 h 14864"/>
              <a:gd name="connsiteX2" fmla="*/ 16285 w 16285"/>
              <a:gd name="connsiteY2" fmla="*/ 11260 h 14864"/>
              <a:gd name="connsiteX3" fmla="*/ 6460 w 16285"/>
              <a:gd name="connsiteY3" fmla="*/ 14864 h 14864"/>
              <a:gd name="connsiteX4" fmla="*/ 0 w 16285"/>
              <a:gd name="connsiteY4" fmla="*/ 1902 h 14864"/>
              <a:gd name="connsiteX0" fmla="*/ 0 w 16001"/>
              <a:gd name="connsiteY0" fmla="*/ 1902 h 14864"/>
              <a:gd name="connsiteX1" fmla="*/ 6915 w 16001"/>
              <a:gd name="connsiteY1" fmla="*/ 0 h 14864"/>
              <a:gd name="connsiteX2" fmla="*/ 16001 w 16001"/>
              <a:gd name="connsiteY2" fmla="*/ 11452 h 14864"/>
              <a:gd name="connsiteX3" fmla="*/ 6460 w 16001"/>
              <a:gd name="connsiteY3" fmla="*/ 14864 h 14864"/>
              <a:gd name="connsiteX4" fmla="*/ 0 w 16001"/>
              <a:gd name="connsiteY4" fmla="*/ 1902 h 14864"/>
              <a:gd name="connsiteX0" fmla="*/ 0 w 16001"/>
              <a:gd name="connsiteY0" fmla="*/ 1902 h 14787"/>
              <a:gd name="connsiteX1" fmla="*/ 6915 w 16001"/>
              <a:gd name="connsiteY1" fmla="*/ 0 h 14787"/>
              <a:gd name="connsiteX2" fmla="*/ 16001 w 16001"/>
              <a:gd name="connsiteY2" fmla="*/ 11452 h 14787"/>
              <a:gd name="connsiteX3" fmla="*/ 6011 w 16001"/>
              <a:gd name="connsiteY3" fmla="*/ 14787 h 14787"/>
              <a:gd name="connsiteX4" fmla="*/ 0 w 16001"/>
              <a:gd name="connsiteY4" fmla="*/ 1902 h 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1" h="14787">
                <a:moveTo>
                  <a:pt x="0" y="1902"/>
                </a:moveTo>
                <a:lnTo>
                  <a:pt x="6915" y="0"/>
                </a:lnTo>
                <a:lnTo>
                  <a:pt x="16001" y="11452"/>
                </a:lnTo>
                <a:lnTo>
                  <a:pt x="6011" y="14787"/>
                </a:lnTo>
                <a:lnTo>
                  <a:pt x="0" y="1902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283" t="9253" r="35292" b="241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135" y="5332444"/>
            <a:ext cx="2353628" cy="1160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368202"/>
            <a:ext cx="9098344" cy="449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9178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Manual Input 5"/>
          <p:cNvSpPr/>
          <p:nvPr/>
        </p:nvSpPr>
        <p:spPr>
          <a:xfrm rot="5400000" flipV="1">
            <a:off x="7838460" y="2496350"/>
            <a:ext cx="6869656" cy="185363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 w 10017"/>
              <a:gd name="connsiteY3" fmla="*/ 8780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30 w 10017"/>
              <a:gd name="connsiteY3" fmla="*/ 10276 h 12968"/>
              <a:gd name="connsiteX4" fmla="*/ 0 w 10017"/>
              <a:gd name="connsiteY4" fmla="*/ 4968 h 12968"/>
              <a:gd name="connsiteX0" fmla="*/ 0 w 10017"/>
              <a:gd name="connsiteY0" fmla="*/ 4968 h 10276"/>
              <a:gd name="connsiteX1" fmla="*/ 10017 w 10017"/>
              <a:gd name="connsiteY1" fmla="*/ 0 h 10276"/>
              <a:gd name="connsiteX2" fmla="*/ 10000 w 10017"/>
              <a:gd name="connsiteY2" fmla="*/ 9763 h 10276"/>
              <a:gd name="connsiteX3" fmla="*/ 30 w 10017"/>
              <a:gd name="connsiteY3" fmla="*/ 10276 h 10276"/>
              <a:gd name="connsiteX4" fmla="*/ 0 w 10017"/>
              <a:gd name="connsiteY4" fmla="*/ 4968 h 10276"/>
              <a:gd name="connsiteX0" fmla="*/ 0 w 10044"/>
              <a:gd name="connsiteY0" fmla="*/ 4968 h 10276"/>
              <a:gd name="connsiteX1" fmla="*/ 10017 w 10044"/>
              <a:gd name="connsiteY1" fmla="*/ 0 h 10276"/>
              <a:gd name="connsiteX2" fmla="*/ 10044 w 10044"/>
              <a:gd name="connsiteY2" fmla="*/ 10276 h 10276"/>
              <a:gd name="connsiteX3" fmla="*/ 30 w 10044"/>
              <a:gd name="connsiteY3" fmla="*/ 10276 h 10276"/>
              <a:gd name="connsiteX4" fmla="*/ 0 w 10044"/>
              <a:gd name="connsiteY4" fmla="*/ 4968 h 10276"/>
              <a:gd name="connsiteX0" fmla="*/ 1 w 10045"/>
              <a:gd name="connsiteY0" fmla="*/ 4968 h 10276"/>
              <a:gd name="connsiteX1" fmla="*/ 10018 w 10045"/>
              <a:gd name="connsiteY1" fmla="*/ 0 h 10276"/>
              <a:gd name="connsiteX2" fmla="*/ 10045 w 10045"/>
              <a:gd name="connsiteY2" fmla="*/ 10276 h 10276"/>
              <a:gd name="connsiteX3" fmla="*/ 1 w 10045"/>
              <a:gd name="connsiteY3" fmla="*/ 10191 h 10276"/>
              <a:gd name="connsiteX4" fmla="*/ 1 w 10045"/>
              <a:gd name="connsiteY4" fmla="*/ 4968 h 10276"/>
              <a:gd name="connsiteX0" fmla="*/ 1 w 10045"/>
              <a:gd name="connsiteY0" fmla="*/ 4968 h 10319"/>
              <a:gd name="connsiteX1" fmla="*/ 10018 w 10045"/>
              <a:gd name="connsiteY1" fmla="*/ 0 h 10319"/>
              <a:gd name="connsiteX2" fmla="*/ 10045 w 10045"/>
              <a:gd name="connsiteY2" fmla="*/ 10276 h 10319"/>
              <a:gd name="connsiteX3" fmla="*/ 1 w 10045"/>
              <a:gd name="connsiteY3" fmla="*/ 10319 h 10319"/>
              <a:gd name="connsiteX4" fmla="*/ 1 w 10045"/>
              <a:gd name="connsiteY4" fmla="*/ 4968 h 10319"/>
              <a:gd name="connsiteX0" fmla="*/ 1 w 10018"/>
              <a:gd name="connsiteY0" fmla="*/ 4968 h 10319"/>
              <a:gd name="connsiteX1" fmla="*/ 10018 w 10018"/>
              <a:gd name="connsiteY1" fmla="*/ 0 h 10319"/>
              <a:gd name="connsiteX2" fmla="*/ 10001 w 10018"/>
              <a:gd name="connsiteY2" fmla="*/ 7626 h 10319"/>
              <a:gd name="connsiteX3" fmla="*/ 1 w 10018"/>
              <a:gd name="connsiteY3" fmla="*/ 10319 h 10319"/>
              <a:gd name="connsiteX4" fmla="*/ 1 w 10018"/>
              <a:gd name="connsiteY4" fmla="*/ 4968 h 10319"/>
              <a:gd name="connsiteX0" fmla="*/ 1 w 10018"/>
              <a:gd name="connsiteY0" fmla="*/ 4968 h 10319"/>
              <a:gd name="connsiteX1" fmla="*/ 10018 w 10018"/>
              <a:gd name="connsiteY1" fmla="*/ 0 h 10319"/>
              <a:gd name="connsiteX2" fmla="*/ 10016 w 10018"/>
              <a:gd name="connsiteY2" fmla="*/ 7754 h 10319"/>
              <a:gd name="connsiteX3" fmla="*/ 1 w 10018"/>
              <a:gd name="connsiteY3" fmla="*/ 10319 h 10319"/>
              <a:gd name="connsiteX4" fmla="*/ 1 w 10018"/>
              <a:gd name="connsiteY4" fmla="*/ 4968 h 10319"/>
              <a:gd name="connsiteX0" fmla="*/ 0 w 10017"/>
              <a:gd name="connsiteY0" fmla="*/ 4968 h 7755"/>
              <a:gd name="connsiteX1" fmla="*/ 10017 w 10017"/>
              <a:gd name="connsiteY1" fmla="*/ 0 h 7755"/>
              <a:gd name="connsiteX2" fmla="*/ 10015 w 10017"/>
              <a:gd name="connsiteY2" fmla="*/ 7754 h 7755"/>
              <a:gd name="connsiteX3" fmla="*/ 15 w 10017"/>
              <a:gd name="connsiteY3" fmla="*/ 7755 h 7755"/>
              <a:gd name="connsiteX4" fmla="*/ 0 w 10017"/>
              <a:gd name="connsiteY4" fmla="*/ 4968 h 7755"/>
              <a:gd name="connsiteX0" fmla="*/ 0 w 10000"/>
              <a:gd name="connsiteY0" fmla="*/ 6406 h 9999"/>
              <a:gd name="connsiteX1" fmla="*/ 10000 w 10000"/>
              <a:gd name="connsiteY1" fmla="*/ 0 h 9999"/>
              <a:gd name="connsiteX2" fmla="*/ 9998 w 10000"/>
              <a:gd name="connsiteY2" fmla="*/ 9999 h 9999"/>
              <a:gd name="connsiteX3" fmla="*/ 30 w 10000"/>
              <a:gd name="connsiteY3" fmla="*/ 9614 h 9999"/>
              <a:gd name="connsiteX4" fmla="*/ 0 w 10000"/>
              <a:gd name="connsiteY4" fmla="*/ 6406 h 9999"/>
              <a:gd name="connsiteX0" fmla="*/ 0 w 10000"/>
              <a:gd name="connsiteY0" fmla="*/ 6407 h 10056"/>
              <a:gd name="connsiteX1" fmla="*/ 10000 w 10000"/>
              <a:gd name="connsiteY1" fmla="*/ 0 h 10056"/>
              <a:gd name="connsiteX2" fmla="*/ 9998 w 10000"/>
              <a:gd name="connsiteY2" fmla="*/ 10000 h 10056"/>
              <a:gd name="connsiteX3" fmla="*/ 15 w 10000"/>
              <a:gd name="connsiteY3" fmla="*/ 10056 h 10056"/>
              <a:gd name="connsiteX4" fmla="*/ 0 w 10000"/>
              <a:gd name="connsiteY4" fmla="*/ 6407 h 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56">
                <a:moveTo>
                  <a:pt x="0" y="6407"/>
                </a:moveTo>
                <a:lnTo>
                  <a:pt x="10000" y="0"/>
                </a:lnTo>
                <a:cubicBezTo>
                  <a:pt x="9994" y="5575"/>
                  <a:pt x="10004" y="4424"/>
                  <a:pt x="9998" y="10000"/>
                </a:cubicBezTo>
                <a:lnTo>
                  <a:pt x="15" y="10056"/>
                </a:lnTo>
                <a:cubicBezTo>
                  <a:pt x="10" y="8417"/>
                  <a:pt x="5" y="8046"/>
                  <a:pt x="0" y="640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Flowchart: Manual Input 5"/>
          <p:cNvSpPr/>
          <p:nvPr/>
        </p:nvSpPr>
        <p:spPr>
          <a:xfrm rot="10800000" flipH="1" flipV="1">
            <a:off x="10803287" y="-50662"/>
            <a:ext cx="1401831" cy="438054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0 w 10017"/>
              <a:gd name="connsiteY3" fmla="*/ 12968 h 12968"/>
              <a:gd name="connsiteX4" fmla="*/ 0 w 10017"/>
              <a:gd name="connsiteY4" fmla="*/ 4968 h 12968"/>
              <a:gd name="connsiteX0" fmla="*/ 0 w 10017"/>
              <a:gd name="connsiteY0" fmla="*/ 4968 h 12968"/>
              <a:gd name="connsiteX1" fmla="*/ 10017 w 10017"/>
              <a:gd name="connsiteY1" fmla="*/ 0 h 12968"/>
              <a:gd name="connsiteX2" fmla="*/ 10000 w 10017"/>
              <a:gd name="connsiteY2" fmla="*/ 12968 h 12968"/>
              <a:gd name="connsiteX3" fmla="*/ 151 w 10017"/>
              <a:gd name="connsiteY3" fmla="*/ 8732 h 12968"/>
              <a:gd name="connsiteX4" fmla="*/ 0 w 10017"/>
              <a:gd name="connsiteY4" fmla="*/ 4968 h 12968"/>
              <a:gd name="connsiteX0" fmla="*/ 0 w 10026"/>
              <a:gd name="connsiteY0" fmla="*/ 4968 h 9852"/>
              <a:gd name="connsiteX1" fmla="*/ 10017 w 10026"/>
              <a:gd name="connsiteY1" fmla="*/ 0 h 9852"/>
              <a:gd name="connsiteX2" fmla="*/ 10025 w 10026"/>
              <a:gd name="connsiteY2" fmla="*/ 9852 h 9852"/>
              <a:gd name="connsiteX3" fmla="*/ 151 w 10026"/>
              <a:gd name="connsiteY3" fmla="*/ 8732 h 9852"/>
              <a:gd name="connsiteX4" fmla="*/ 0 w 10026"/>
              <a:gd name="connsiteY4" fmla="*/ 4968 h 9852"/>
              <a:gd name="connsiteX0" fmla="*/ 3480 w 9850"/>
              <a:gd name="connsiteY0" fmla="*/ 1204 h 10000"/>
              <a:gd name="connsiteX1" fmla="*/ 9841 w 9850"/>
              <a:gd name="connsiteY1" fmla="*/ 0 h 10000"/>
              <a:gd name="connsiteX2" fmla="*/ 9849 w 9850"/>
              <a:gd name="connsiteY2" fmla="*/ 10000 h 10000"/>
              <a:gd name="connsiteX3" fmla="*/ 1 w 9850"/>
              <a:gd name="connsiteY3" fmla="*/ 8863 h 10000"/>
              <a:gd name="connsiteX4" fmla="*/ 3480 w 9850"/>
              <a:gd name="connsiteY4" fmla="*/ 1204 h 10000"/>
              <a:gd name="connsiteX0" fmla="*/ 2020 w 8487"/>
              <a:gd name="connsiteY0" fmla="*/ 1204 h 10000"/>
              <a:gd name="connsiteX1" fmla="*/ 8478 w 8487"/>
              <a:gd name="connsiteY1" fmla="*/ 0 h 10000"/>
              <a:gd name="connsiteX2" fmla="*/ 8486 w 8487"/>
              <a:gd name="connsiteY2" fmla="*/ 10000 h 10000"/>
              <a:gd name="connsiteX3" fmla="*/ 1 w 8487"/>
              <a:gd name="connsiteY3" fmla="*/ 8990 h 10000"/>
              <a:gd name="connsiteX4" fmla="*/ 2020 w 8487"/>
              <a:gd name="connsiteY4" fmla="*/ 1204 h 10000"/>
              <a:gd name="connsiteX0" fmla="*/ 2380 w 9989"/>
              <a:gd name="connsiteY0" fmla="*/ 1204 h 9928"/>
              <a:gd name="connsiteX1" fmla="*/ 9989 w 9989"/>
              <a:gd name="connsiteY1" fmla="*/ 0 h 9928"/>
              <a:gd name="connsiteX2" fmla="*/ 9351 w 9989"/>
              <a:gd name="connsiteY2" fmla="*/ 9928 h 9928"/>
              <a:gd name="connsiteX3" fmla="*/ 1 w 9989"/>
              <a:gd name="connsiteY3" fmla="*/ 8990 h 9928"/>
              <a:gd name="connsiteX4" fmla="*/ 2380 w 9989"/>
              <a:gd name="connsiteY4" fmla="*/ 1204 h 9928"/>
              <a:gd name="connsiteX0" fmla="*/ 2383 w 9361"/>
              <a:gd name="connsiteY0" fmla="*/ 9 h 8796"/>
              <a:gd name="connsiteX1" fmla="*/ 9319 w 9361"/>
              <a:gd name="connsiteY1" fmla="*/ 0 h 8796"/>
              <a:gd name="connsiteX2" fmla="*/ 9361 w 9361"/>
              <a:gd name="connsiteY2" fmla="*/ 8796 h 8796"/>
              <a:gd name="connsiteX3" fmla="*/ 1 w 9361"/>
              <a:gd name="connsiteY3" fmla="*/ 7851 h 8796"/>
              <a:gd name="connsiteX4" fmla="*/ 2383 w 9361"/>
              <a:gd name="connsiteY4" fmla="*/ 9 h 8796"/>
              <a:gd name="connsiteX0" fmla="*/ 2961 w 10415"/>
              <a:gd name="connsiteY0" fmla="*/ 10 h 10149"/>
              <a:gd name="connsiteX1" fmla="*/ 10370 w 10415"/>
              <a:gd name="connsiteY1" fmla="*/ 0 h 10149"/>
              <a:gd name="connsiteX2" fmla="*/ 10415 w 10415"/>
              <a:gd name="connsiteY2" fmla="*/ 10000 h 10149"/>
              <a:gd name="connsiteX3" fmla="*/ 0 w 10415"/>
              <a:gd name="connsiteY3" fmla="*/ 10149 h 10149"/>
              <a:gd name="connsiteX4" fmla="*/ 2961 w 10415"/>
              <a:gd name="connsiteY4" fmla="*/ 10 h 10149"/>
              <a:gd name="connsiteX0" fmla="*/ 2823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823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2 w 10416"/>
              <a:gd name="connsiteY0" fmla="*/ 0 h 10160"/>
              <a:gd name="connsiteX1" fmla="*/ 10371 w 10416"/>
              <a:gd name="connsiteY1" fmla="*/ 11 h 10160"/>
              <a:gd name="connsiteX2" fmla="*/ 10416 w 10416"/>
              <a:gd name="connsiteY2" fmla="*/ 10011 h 10160"/>
              <a:gd name="connsiteX3" fmla="*/ 1 w 10416"/>
              <a:gd name="connsiteY3" fmla="*/ 10160 h 10160"/>
              <a:gd name="connsiteX4" fmla="*/ 2782 w 10416"/>
              <a:gd name="connsiteY4" fmla="*/ 0 h 10160"/>
              <a:gd name="connsiteX0" fmla="*/ 2781 w 10415"/>
              <a:gd name="connsiteY0" fmla="*/ 0 h 10160"/>
              <a:gd name="connsiteX1" fmla="*/ 10370 w 10415"/>
              <a:gd name="connsiteY1" fmla="*/ 11 h 10160"/>
              <a:gd name="connsiteX2" fmla="*/ 10415 w 10415"/>
              <a:gd name="connsiteY2" fmla="*/ 10011 h 10160"/>
              <a:gd name="connsiteX3" fmla="*/ 0 w 10415"/>
              <a:gd name="connsiteY3" fmla="*/ 10160 h 10160"/>
              <a:gd name="connsiteX4" fmla="*/ 2781 w 10415"/>
              <a:gd name="connsiteY4" fmla="*/ 0 h 10160"/>
              <a:gd name="connsiteX0" fmla="*/ 2862 w 10496"/>
              <a:gd name="connsiteY0" fmla="*/ 0 h 10136"/>
              <a:gd name="connsiteX1" fmla="*/ 10451 w 10496"/>
              <a:gd name="connsiteY1" fmla="*/ 11 h 10136"/>
              <a:gd name="connsiteX2" fmla="*/ 10496 w 10496"/>
              <a:gd name="connsiteY2" fmla="*/ 10011 h 10136"/>
              <a:gd name="connsiteX3" fmla="*/ 0 w 10496"/>
              <a:gd name="connsiteY3" fmla="*/ 10136 h 10136"/>
              <a:gd name="connsiteX4" fmla="*/ 2862 w 10496"/>
              <a:gd name="connsiteY4" fmla="*/ 0 h 10136"/>
              <a:gd name="connsiteX0" fmla="*/ 4545 w 10496"/>
              <a:gd name="connsiteY0" fmla="*/ 0 h 10208"/>
              <a:gd name="connsiteX1" fmla="*/ 10451 w 10496"/>
              <a:gd name="connsiteY1" fmla="*/ 83 h 10208"/>
              <a:gd name="connsiteX2" fmla="*/ 10496 w 10496"/>
              <a:gd name="connsiteY2" fmla="*/ 10083 h 10208"/>
              <a:gd name="connsiteX3" fmla="*/ 0 w 10496"/>
              <a:gd name="connsiteY3" fmla="*/ 10208 h 10208"/>
              <a:gd name="connsiteX4" fmla="*/ 4545 w 10496"/>
              <a:gd name="connsiteY4" fmla="*/ 0 h 10208"/>
              <a:gd name="connsiteX0" fmla="*/ 5007 w 10958"/>
              <a:gd name="connsiteY0" fmla="*/ 0 h 10208"/>
              <a:gd name="connsiteX1" fmla="*/ 10913 w 10958"/>
              <a:gd name="connsiteY1" fmla="*/ 83 h 10208"/>
              <a:gd name="connsiteX2" fmla="*/ 10958 w 10958"/>
              <a:gd name="connsiteY2" fmla="*/ 10083 h 10208"/>
              <a:gd name="connsiteX3" fmla="*/ 462 w 10958"/>
              <a:gd name="connsiteY3" fmla="*/ 10208 h 10208"/>
              <a:gd name="connsiteX4" fmla="*/ 5007 w 10958"/>
              <a:gd name="connsiteY4" fmla="*/ 0 h 10208"/>
              <a:gd name="connsiteX0" fmla="*/ 5046 w 10997"/>
              <a:gd name="connsiteY0" fmla="*/ 0 h 10208"/>
              <a:gd name="connsiteX1" fmla="*/ 10952 w 10997"/>
              <a:gd name="connsiteY1" fmla="*/ 83 h 10208"/>
              <a:gd name="connsiteX2" fmla="*/ 10997 w 10997"/>
              <a:gd name="connsiteY2" fmla="*/ 10083 h 10208"/>
              <a:gd name="connsiteX3" fmla="*/ 501 w 10997"/>
              <a:gd name="connsiteY3" fmla="*/ 10208 h 10208"/>
              <a:gd name="connsiteX4" fmla="*/ 5046 w 10997"/>
              <a:gd name="connsiteY4" fmla="*/ 0 h 10208"/>
              <a:gd name="connsiteX0" fmla="*/ 4545 w 10496"/>
              <a:gd name="connsiteY0" fmla="*/ 0 h 10208"/>
              <a:gd name="connsiteX1" fmla="*/ 10451 w 10496"/>
              <a:gd name="connsiteY1" fmla="*/ 83 h 10208"/>
              <a:gd name="connsiteX2" fmla="*/ 10496 w 10496"/>
              <a:gd name="connsiteY2" fmla="*/ 10083 h 10208"/>
              <a:gd name="connsiteX3" fmla="*/ 0 w 10496"/>
              <a:gd name="connsiteY3" fmla="*/ 10208 h 10208"/>
              <a:gd name="connsiteX4" fmla="*/ 4545 w 10496"/>
              <a:gd name="connsiteY4" fmla="*/ 0 h 10208"/>
              <a:gd name="connsiteX0" fmla="*/ 3906 w 10496"/>
              <a:gd name="connsiteY0" fmla="*/ 0 h 10256"/>
              <a:gd name="connsiteX1" fmla="*/ 10451 w 10496"/>
              <a:gd name="connsiteY1" fmla="*/ 131 h 10256"/>
              <a:gd name="connsiteX2" fmla="*/ 10496 w 10496"/>
              <a:gd name="connsiteY2" fmla="*/ 10131 h 10256"/>
              <a:gd name="connsiteX3" fmla="*/ 0 w 10496"/>
              <a:gd name="connsiteY3" fmla="*/ 10256 h 10256"/>
              <a:gd name="connsiteX4" fmla="*/ 3906 w 10496"/>
              <a:gd name="connsiteY4" fmla="*/ 0 h 10256"/>
              <a:gd name="connsiteX0" fmla="*/ 4056 w 10496"/>
              <a:gd name="connsiteY0" fmla="*/ 0 h 10376"/>
              <a:gd name="connsiteX1" fmla="*/ 10451 w 10496"/>
              <a:gd name="connsiteY1" fmla="*/ 251 h 10376"/>
              <a:gd name="connsiteX2" fmla="*/ 10496 w 10496"/>
              <a:gd name="connsiteY2" fmla="*/ 10251 h 10376"/>
              <a:gd name="connsiteX3" fmla="*/ 0 w 10496"/>
              <a:gd name="connsiteY3" fmla="*/ 10376 h 10376"/>
              <a:gd name="connsiteX4" fmla="*/ 4056 w 10496"/>
              <a:gd name="connsiteY4" fmla="*/ 0 h 10376"/>
              <a:gd name="connsiteX0" fmla="*/ 5031 w 11471"/>
              <a:gd name="connsiteY0" fmla="*/ 0 h 10376"/>
              <a:gd name="connsiteX1" fmla="*/ 11426 w 11471"/>
              <a:gd name="connsiteY1" fmla="*/ 251 h 10376"/>
              <a:gd name="connsiteX2" fmla="*/ 11471 w 11471"/>
              <a:gd name="connsiteY2" fmla="*/ 10251 h 10376"/>
              <a:gd name="connsiteX3" fmla="*/ 0 w 11471"/>
              <a:gd name="connsiteY3" fmla="*/ 10376 h 10376"/>
              <a:gd name="connsiteX4" fmla="*/ 5031 w 11471"/>
              <a:gd name="connsiteY4" fmla="*/ 0 h 10376"/>
              <a:gd name="connsiteX0" fmla="*/ 5031 w 11426"/>
              <a:gd name="connsiteY0" fmla="*/ 0 h 10376"/>
              <a:gd name="connsiteX1" fmla="*/ 11426 w 11426"/>
              <a:gd name="connsiteY1" fmla="*/ 251 h 10376"/>
              <a:gd name="connsiteX2" fmla="*/ 10346 w 11426"/>
              <a:gd name="connsiteY2" fmla="*/ 10347 h 10376"/>
              <a:gd name="connsiteX3" fmla="*/ 0 w 11426"/>
              <a:gd name="connsiteY3" fmla="*/ 10376 h 10376"/>
              <a:gd name="connsiteX4" fmla="*/ 5031 w 11426"/>
              <a:gd name="connsiteY4" fmla="*/ 0 h 10376"/>
              <a:gd name="connsiteX0" fmla="*/ 5031 w 10346"/>
              <a:gd name="connsiteY0" fmla="*/ 0 h 10376"/>
              <a:gd name="connsiteX1" fmla="*/ 10301 w 10346"/>
              <a:gd name="connsiteY1" fmla="*/ 131 h 10376"/>
              <a:gd name="connsiteX2" fmla="*/ 10346 w 10346"/>
              <a:gd name="connsiteY2" fmla="*/ 10347 h 10376"/>
              <a:gd name="connsiteX3" fmla="*/ 0 w 10346"/>
              <a:gd name="connsiteY3" fmla="*/ 10376 h 10376"/>
              <a:gd name="connsiteX4" fmla="*/ 5031 w 10346"/>
              <a:gd name="connsiteY4" fmla="*/ 0 h 1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6" h="10376">
                <a:moveTo>
                  <a:pt x="5031" y="0"/>
                </a:moveTo>
                <a:lnTo>
                  <a:pt x="10301" y="131"/>
                </a:lnTo>
                <a:cubicBezTo>
                  <a:pt x="10294" y="5156"/>
                  <a:pt x="10353" y="5322"/>
                  <a:pt x="10346" y="10347"/>
                </a:cubicBezTo>
                <a:lnTo>
                  <a:pt x="0" y="10376"/>
                </a:lnTo>
                <a:lnTo>
                  <a:pt x="5031" y="0"/>
                </a:lnTo>
                <a:close/>
              </a:path>
            </a:pathLst>
          </a:custGeom>
          <a:blipFill dpi="0" rotWithShape="1">
            <a:blip r:embed="rId30" cstate="print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360000" y="288220"/>
            <a:ext cx="11465892" cy="628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360000" y="1260979"/>
            <a:ext cx="11465892" cy="4860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1504202" y="6438480"/>
            <a:ext cx="63145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accent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r"/>
            <a:fld id="{9CACEBB0-E629-4EC0-ACB0-CEE09C180F94}" type="slidenum">
              <a:rPr lang="cs-CZ" smtClean="0"/>
              <a:pPr algn="r"/>
              <a:t>‹#›</a:t>
            </a:fld>
            <a:endParaRPr lang="cs-CZ"/>
          </a:p>
        </p:txBody>
      </p:sp>
      <p:pic>
        <p:nvPicPr>
          <p:cNvPr id="9" name="Obrázek 6"/>
          <p:cNvPicPr>
            <a:picLocks noChangeAspect="1"/>
          </p:cNvPicPr>
          <p:nvPr userDrawn="1"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793" y="5831680"/>
            <a:ext cx="1489538" cy="73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0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732" r:id="rId8"/>
    <p:sldLayoutId id="2147483784" r:id="rId9"/>
    <p:sldLayoutId id="2147483844" r:id="rId10"/>
    <p:sldLayoutId id="2147483845" r:id="rId11"/>
    <p:sldLayoutId id="2147483790" r:id="rId12"/>
    <p:sldLayoutId id="2147483786" r:id="rId13"/>
    <p:sldLayoutId id="2147483824" r:id="rId14"/>
    <p:sldLayoutId id="2147483828" r:id="rId15"/>
    <p:sldLayoutId id="2147483846" r:id="rId16"/>
    <p:sldLayoutId id="2147483847" r:id="rId17"/>
    <p:sldLayoutId id="2147483848" r:id="rId18"/>
    <p:sldLayoutId id="2147483670" r:id="rId19"/>
    <p:sldLayoutId id="2147483686" r:id="rId20"/>
    <p:sldLayoutId id="2147483849" r:id="rId21"/>
    <p:sldLayoutId id="2147483815" r:id="rId22"/>
    <p:sldLayoutId id="2147483816" r:id="rId23"/>
    <p:sldLayoutId id="2147483850" r:id="rId24"/>
    <p:sldLayoutId id="2147483791" r:id="rId25"/>
    <p:sldLayoutId id="2147483792" r:id="rId26"/>
    <p:sldLayoutId id="2147483797" r:id="rId27"/>
    <p:sldLayoutId id="2147483799" r:id="rId28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rgbClr val="003366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rgbClr val="98D0DA"/>
        </a:buClr>
        <a:buFont typeface="Wingdings" panose="05000000000000000000" pitchFamily="2" charset="2"/>
        <a:buChar char="§"/>
        <a:defRPr sz="2800" b="1" i="0" kern="1200" baseline="0">
          <a:solidFill>
            <a:srgbClr val="ED1848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98D0DA"/>
        </a:buClr>
        <a:buFont typeface="Wingdings" panose="05000000000000000000" pitchFamily="2" charset="2"/>
        <a:buChar char="§"/>
        <a:defRPr sz="2400" b="0" kern="1200">
          <a:solidFill>
            <a:srgbClr val="4F4F4F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E6F8FC"/>
        </a:buClr>
        <a:buFont typeface="Wingdings" panose="05000000000000000000" pitchFamily="2" charset="2"/>
        <a:buChar char="§"/>
        <a:defRPr sz="2000" b="0" kern="1200">
          <a:solidFill>
            <a:srgbClr val="6D6D6D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E6F8FC"/>
        </a:buClr>
        <a:buFont typeface="Wingdings" panose="05000000000000000000" pitchFamily="2" charset="2"/>
        <a:buChar char="§"/>
        <a:defRPr sz="1800" b="0" kern="1200" baseline="0">
          <a:solidFill>
            <a:srgbClr val="8B8B8B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rgbClr val="E6F8FC"/>
        </a:buClr>
        <a:buFont typeface="Wingdings" panose="05000000000000000000" pitchFamily="2" charset="2"/>
        <a:buChar char="§"/>
        <a:defRPr sz="1800" b="0" kern="1200" baseline="0">
          <a:solidFill>
            <a:srgbClr val="8B8B8B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84702" y="1010471"/>
            <a:ext cx="9824498" cy="746442"/>
          </a:xfrm>
        </p:spPr>
        <p:txBody>
          <a:bodyPr/>
          <a:lstStyle/>
          <a:p>
            <a:r>
              <a:rPr lang="cs-CZ" dirty="0" err="1"/>
              <a:t>Tips</a:t>
            </a:r>
            <a:r>
              <a:rPr lang="cs-CZ" dirty="0"/>
              <a:t> &amp; </a:t>
            </a:r>
            <a:r>
              <a:rPr lang="cs-CZ" dirty="0" err="1"/>
              <a:t>Tricks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Agile</a:t>
            </a:r>
            <a:r>
              <a:rPr lang="cs-CZ" dirty="0"/>
              <a:t> </a:t>
            </a:r>
            <a:r>
              <a:rPr lang="cs-CZ" dirty="0" err="1"/>
              <a:t>projects</a:t>
            </a:r>
            <a:r>
              <a:rPr lang="cs-CZ" dirty="0"/>
              <a:t> in CN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5723" y="516834"/>
            <a:ext cx="11459237" cy="665915"/>
          </a:xfrm>
        </p:spPr>
        <p:txBody>
          <a:bodyPr/>
          <a:lstStyle/>
          <a:p>
            <a:r>
              <a:rPr lang="cs-CZ" dirty="0"/>
              <a:t>AGILE PLAYBOOK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84702" y="1539488"/>
            <a:ext cx="497309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b="1" dirty="0">
                <a:solidFill>
                  <a:srgbClr val="073453"/>
                </a:solidFill>
                <a:latin typeface="Calibri" pitchFamily="34" charset="0"/>
              </a:rPr>
              <a:t>Jan Černý </a:t>
            </a:r>
          </a:p>
          <a:p>
            <a:r>
              <a:rPr lang="cs-CZ" b="1" dirty="0" err="1">
                <a:solidFill>
                  <a:srgbClr val="4F4F4F"/>
                </a:solidFill>
                <a:latin typeface="Calibri" pitchFamily="34" charset="0"/>
              </a:rPr>
              <a:t>Scrum</a:t>
            </a:r>
            <a:r>
              <a:rPr lang="cs-CZ" b="1" dirty="0">
                <a:solidFill>
                  <a:srgbClr val="4F4F4F"/>
                </a:solidFill>
                <a:latin typeface="Calibri" pitchFamily="34" charset="0"/>
              </a:rPr>
              <a:t> Master / </a:t>
            </a:r>
            <a:r>
              <a:rPr lang="cs-CZ" b="1" dirty="0" err="1">
                <a:solidFill>
                  <a:srgbClr val="4F4F4F"/>
                </a:solidFill>
                <a:latin typeface="Calibri" pitchFamily="34" charset="0"/>
              </a:rPr>
              <a:t>GoPro</a:t>
            </a:r>
            <a:r>
              <a:rPr lang="cs-CZ" b="1" dirty="0">
                <a:solidFill>
                  <a:srgbClr val="4F4F4F"/>
                </a:solidFill>
                <a:latin typeface="Calibri" pitchFamily="34" charset="0"/>
              </a:rPr>
              <a:t> </a:t>
            </a:r>
            <a:r>
              <a:rPr lang="cs-CZ" b="1" dirty="0" err="1">
                <a:solidFill>
                  <a:srgbClr val="4F4F4F"/>
                </a:solidFill>
                <a:latin typeface="Calibri" pitchFamily="34" charset="0"/>
              </a:rPr>
              <a:t>fan</a:t>
            </a:r>
            <a:endParaRPr lang="en-US" b="1" dirty="0">
              <a:solidFill>
                <a:srgbClr val="4F4F4F"/>
              </a:solidFill>
              <a:latin typeface="Calibri" pitchFamily="34" charset="0"/>
            </a:endParaRPr>
          </a:p>
          <a:p>
            <a:endParaRPr lang="cs-CZ" sz="2000" b="1" dirty="0">
              <a:solidFill>
                <a:srgbClr val="C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7241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understand your product needs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10</a:t>
            </a:fld>
            <a:endParaRPr lang="cs-CZ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Current situation and challenges</a:t>
            </a:r>
          </a:p>
          <a:p>
            <a:r>
              <a:rPr lang="en-US" sz="3200" dirty="0"/>
              <a:t>Business goal of the project</a:t>
            </a:r>
          </a:p>
          <a:p>
            <a:pPr lvl="1"/>
            <a:r>
              <a:rPr lang="en-US" dirty="0"/>
              <a:t>Purpose of the project</a:t>
            </a:r>
          </a:p>
          <a:p>
            <a:r>
              <a:rPr lang="en-US" sz="3200" dirty="0"/>
              <a:t>Target users</a:t>
            </a:r>
          </a:p>
          <a:p>
            <a:pPr lvl="1"/>
            <a:r>
              <a:rPr lang="en-US" dirty="0"/>
              <a:t>Typical user, other users</a:t>
            </a:r>
          </a:p>
          <a:p>
            <a:r>
              <a:rPr lang="en-US" sz="3200" dirty="0"/>
              <a:t>User roles</a:t>
            </a:r>
            <a:endParaRPr lang="en-US" dirty="0"/>
          </a:p>
          <a:p>
            <a:r>
              <a:rPr lang="en-US" sz="3200" dirty="0"/>
              <a:t>Major parts (briefly)</a:t>
            </a:r>
          </a:p>
          <a:p>
            <a:pPr lvl="1"/>
            <a:r>
              <a:rPr lang="en-US" dirty="0"/>
              <a:t>Presentation of big features which brings solution</a:t>
            </a:r>
          </a:p>
          <a:p>
            <a:r>
              <a:rPr lang="en-US" sz="3200" dirty="0"/>
              <a:t>Deadline or budget constraints</a:t>
            </a:r>
          </a:p>
        </p:txBody>
      </p:sp>
    </p:spTree>
    <p:extLst>
      <p:ext uri="{BB962C8B-B14F-4D97-AF65-F5344CB8AC3E}">
        <p14:creationId xmlns:p14="http://schemas.microsoft.com/office/powerpoint/2010/main" val="39116469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Groom the backlog together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11</a:t>
            </a:fld>
            <a:endParaRPr lang="cs-CZ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65126" y="1006475"/>
            <a:ext cx="7320778" cy="5588000"/>
          </a:xfrm>
        </p:spPr>
        <p:txBody>
          <a:bodyPr>
            <a:normAutofit/>
          </a:bodyPr>
          <a:lstStyle/>
          <a:p>
            <a:r>
              <a:rPr lang="en-US" dirty="0"/>
              <a:t>Process of backlog grooming:</a:t>
            </a:r>
          </a:p>
          <a:p>
            <a:pPr lvl="1"/>
            <a:r>
              <a:rPr lang="en-US" dirty="0"/>
              <a:t>Product Owner is describing backlog items to the team</a:t>
            </a:r>
          </a:p>
          <a:p>
            <a:pPr lvl="1"/>
            <a:r>
              <a:rPr lang="en-US" dirty="0"/>
              <a:t>Team together with PO shape the description of the backlog item</a:t>
            </a:r>
          </a:p>
          <a:p>
            <a:r>
              <a:rPr lang="en-US" dirty="0"/>
              <a:t>Format of backlog item:</a:t>
            </a:r>
          </a:p>
          <a:p>
            <a:pPr lvl="1"/>
            <a:r>
              <a:rPr lang="en-US" dirty="0"/>
              <a:t>User Story format ”</a:t>
            </a:r>
            <a:r>
              <a:rPr lang="en-US" b="1" dirty="0"/>
              <a:t>As a *</a:t>
            </a:r>
            <a:r>
              <a:rPr lang="en-US" b="1" u="sng" dirty="0">
                <a:solidFill>
                  <a:srgbClr val="ED1848"/>
                </a:solidFill>
              </a:rPr>
              <a:t>role</a:t>
            </a:r>
            <a:r>
              <a:rPr lang="en-US" b="1" dirty="0"/>
              <a:t>* I want *</a:t>
            </a:r>
            <a:r>
              <a:rPr lang="en-US" b="1" u="sng" dirty="0">
                <a:solidFill>
                  <a:srgbClr val="ED1848"/>
                </a:solidFill>
              </a:rPr>
              <a:t>functionality</a:t>
            </a:r>
            <a:r>
              <a:rPr lang="en-US" b="1" dirty="0"/>
              <a:t>* so that *</a:t>
            </a:r>
            <a:r>
              <a:rPr lang="en-US" b="1" u="sng" dirty="0" err="1">
                <a:solidFill>
                  <a:srgbClr val="ED1848"/>
                </a:solidFill>
              </a:rPr>
              <a:t>usecase</a:t>
            </a:r>
            <a:r>
              <a:rPr lang="en-US" b="1" dirty="0"/>
              <a:t>*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Good User Story should follow INVEST rule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146" y="1667416"/>
            <a:ext cx="22733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1521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272313"/>
            <a:ext cx="10775360" cy="628515"/>
          </a:xfrm>
        </p:spPr>
        <p:txBody>
          <a:bodyPr/>
          <a:lstStyle/>
          <a:p>
            <a:pPr algn="ctr"/>
            <a:r>
              <a:rPr lang="cs-CZ" sz="6000" cap="all" dirty="0">
                <a:solidFill>
                  <a:srgbClr val="ED1848"/>
                </a:solidFill>
              </a:rPr>
              <a:t>2. </a:t>
            </a:r>
            <a:r>
              <a:rPr lang="cs-CZ" sz="6000" cap="all" dirty="0" err="1">
                <a:solidFill>
                  <a:srgbClr val="ED1848"/>
                </a:solidFill>
              </a:rPr>
              <a:t>Don`t</a:t>
            </a:r>
            <a:r>
              <a:rPr lang="cs-CZ" sz="6000" cap="all" dirty="0">
                <a:solidFill>
                  <a:srgbClr val="ED1848"/>
                </a:solidFill>
              </a:rPr>
              <a:t> </a:t>
            </a:r>
            <a:r>
              <a:rPr lang="cs-CZ" sz="6000" cap="all" dirty="0" err="1">
                <a:solidFill>
                  <a:srgbClr val="ED1848"/>
                </a:solidFill>
              </a:rPr>
              <a:t>be</a:t>
            </a:r>
            <a:r>
              <a:rPr lang="cs-CZ" sz="6000" cap="all" dirty="0">
                <a:solidFill>
                  <a:srgbClr val="ED1848"/>
                </a:solidFill>
              </a:rPr>
              <a:t> </a:t>
            </a:r>
            <a:r>
              <a:rPr lang="cs-CZ" sz="6000" cap="all" dirty="0" err="1">
                <a:solidFill>
                  <a:srgbClr val="ED1848"/>
                </a:solidFill>
              </a:rPr>
              <a:t>afraid</a:t>
            </a:r>
            <a:r>
              <a:rPr lang="cs-CZ" sz="6000" cap="all" dirty="0">
                <a:solidFill>
                  <a:srgbClr val="ED1848"/>
                </a:solidFill>
              </a:rPr>
              <a:t> </a:t>
            </a:r>
            <a:r>
              <a:rPr lang="cs-CZ" sz="6000" cap="all" dirty="0" err="1">
                <a:solidFill>
                  <a:srgbClr val="073453"/>
                </a:solidFill>
              </a:rPr>
              <a:t>of</a:t>
            </a:r>
            <a:r>
              <a:rPr lang="cs-CZ" sz="6000" cap="all" dirty="0">
                <a:solidFill>
                  <a:srgbClr val="073453"/>
                </a:solidFill>
              </a:rPr>
              <a:t> Poker </a:t>
            </a:r>
            <a:r>
              <a:rPr lang="cs-CZ" sz="6000" cap="all" dirty="0" err="1">
                <a:solidFill>
                  <a:srgbClr val="073453"/>
                </a:solidFill>
              </a:rPr>
              <a:t>planning</a:t>
            </a:r>
            <a:endParaRPr lang="en-US" sz="6000" cap="all" dirty="0">
              <a:solidFill>
                <a:srgbClr val="073453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335956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 estimation – Poker Planning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13</a:t>
            </a:fld>
            <a:endParaRPr lang="cs-CZ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65126" y="1006475"/>
            <a:ext cx="7449866" cy="55880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PO introduce User story and discussion begins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Team checks if they understand story, prerequisites, out of scope, </a:t>
            </a:r>
            <a:r>
              <a:rPr lang="mr-IN" dirty="0"/>
              <a:t>…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First round of independent estimation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MIN and MAX numbers present their arguments for numbers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Second round of estimation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445" y="4445768"/>
            <a:ext cx="3689210" cy="19927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433" y="883685"/>
            <a:ext cx="3589749" cy="23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95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272313"/>
            <a:ext cx="10775360" cy="628515"/>
          </a:xfrm>
        </p:spPr>
        <p:txBody>
          <a:bodyPr/>
          <a:lstStyle/>
          <a:p>
            <a:pPr algn="ctr"/>
            <a:r>
              <a:rPr lang="cs-CZ" sz="6000" cap="all" dirty="0">
                <a:solidFill>
                  <a:srgbClr val="ED1848"/>
                </a:solidFill>
              </a:rPr>
              <a:t>But </a:t>
            </a:r>
            <a:r>
              <a:rPr lang="cs-CZ" sz="6000" cap="all" dirty="0" err="1">
                <a:solidFill>
                  <a:srgbClr val="ED1848"/>
                </a:solidFill>
              </a:rPr>
              <a:t>What</a:t>
            </a:r>
            <a:r>
              <a:rPr lang="cs-CZ" sz="6000" cap="all" dirty="0">
                <a:solidFill>
                  <a:srgbClr val="ED1848"/>
                </a:solidFill>
              </a:rPr>
              <a:t> </a:t>
            </a:r>
            <a:r>
              <a:rPr lang="cs-CZ" sz="6000" cap="all" dirty="0" err="1">
                <a:solidFill>
                  <a:srgbClr val="ED1848"/>
                </a:solidFill>
              </a:rPr>
              <a:t>is</a:t>
            </a:r>
            <a:r>
              <a:rPr lang="cs-CZ" sz="6000" cap="all" dirty="0">
                <a:solidFill>
                  <a:srgbClr val="ED1848"/>
                </a:solidFill>
              </a:rPr>
              <a:t> </a:t>
            </a:r>
            <a:r>
              <a:rPr lang="cs-CZ" sz="6000" cap="all" dirty="0" err="1">
                <a:solidFill>
                  <a:srgbClr val="ED1848"/>
                </a:solidFill>
              </a:rPr>
              <a:t>the</a:t>
            </a:r>
            <a:r>
              <a:rPr lang="cs-CZ" sz="6000" cap="all" dirty="0">
                <a:solidFill>
                  <a:srgbClr val="ED1848"/>
                </a:solidFill>
              </a:rPr>
              <a:t> </a:t>
            </a:r>
            <a:br>
              <a:rPr lang="cs-CZ" sz="6000" cap="all" dirty="0">
                <a:solidFill>
                  <a:srgbClr val="ED1848"/>
                </a:solidFill>
              </a:rPr>
            </a:br>
            <a:r>
              <a:rPr lang="cs-CZ" sz="6000" cap="all" dirty="0" err="1">
                <a:solidFill>
                  <a:srgbClr val="073453"/>
                </a:solidFill>
              </a:rPr>
              <a:t>goal</a:t>
            </a:r>
            <a:r>
              <a:rPr lang="cs-CZ" sz="6000" cap="all" dirty="0">
                <a:solidFill>
                  <a:srgbClr val="073453"/>
                </a:solidFill>
              </a:rPr>
              <a:t> </a:t>
            </a:r>
            <a:r>
              <a:rPr lang="cs-CZ" sz="6000" cap="all" dirty="0" err="1">
                <a:solidFill>
                  <a:srgbClr val="073453"/>
                </a:solidFill>
              </a:rPr>
              <a:t>of</a:t>
            </a:r>
            <a:r>
              <a:rPr lang="cs-CZ" sz="6000" cap="all" dirty="0">
                <a:solidFill>
                  <a:srgbClr val="073453"/>
                </a:solidFill>
              </a:rPr>
              <a:t> </a:t>
            </a:r>
            <a:r>
              <a:rPr lang="cs-CZ" sz="6000" cap="all" dirty="0" err="1">
                <a:solidFill>
                  <a:srgbClr val="073453"/>
                </a:solidFill>
              </a:rPr>
              <a:t>the</a:t>
            </a:r>
            <a:r>
              <a:rPr lang="cs-CZ" sz="6000" cap="all" dirty="0">
                <a:solidFill>
                  <a:srgbClr val="073453"/>
                </a:solidFill>
              </a:rPr>
              <a:t> session </a:t>
            </a:r>
            <a:r>
              <a:rPr lang="cs-CZ" sz="6000" cap="all" dirty="0">
                <a:solidFill>
                  <a:srgbClr val="ED1848"/>
                </a:solidFill>
              </a:rPr>
              <a:t>?</a:t>
            </a:r>
            <a:endParaRPr lang="en-US" sz="6000" cap="all" dirty="0">
              <a:solidFill>
                <a:srgbClr val="073453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407134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51" y="3479830"/>
            <a:ext cx="10775360" cy="628515"/>
          </a:xfrm>
        </p:spPr>
        <p:txBody>
          <a:bodyPr/>
          <a:lstStyle/>
          <a:p>
            <a:pPr algn="ctr"/>
            <a:r>
              <a:rPr lang="cs-CZ" sz="6000" cap="all" dirty="0"/>
              <a:t>Poker </a:t>
            </a:r>
            <a:r>
              <a:rPr lang="cs-CZ" sz="6000" cap="all" dirty="0" err="1"/>
              <a:t>planning</a:t>
            </a:r>
            <a:br>
              <a:rPr lang="cs-CZ" sz="6000" cap="all" dirty="0"/>
            </a:br>
            <a:r>
              <a:rPr lang="cs-CZ" sz="6000" cap="all" dirty="0" err="1"/>
              <a:t>example</a:t>
            </a:r>
            <a:r>
              <a:rPr lang="cs-CZ" sz="6000" cap="all" dirty="0"/>
              <a:t> on 1 </a:t>
            </a:r>
            <a:br>
              <a:rPr lang="cs-CZ" sz="6000" cap="all" dirty="0"/>
            </a:br>
            <a:r>
              <a:rPr lang="cs-CZ" sz="6000" cap="all" dirty="0">
                <a:solidFill>
                  <a:srgbClr val="ED1848"/>
                </a:solidFill>
              </a:rPr>
              <a:t>USER STORY</a:t>
            </a:r>
            <a:endParaRPr lang="en-US" sz="6000" cap="all" dirty="0">
              <a:solidFill>
                <a:srgbClr val="ED1848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15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2017520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51" y="3479830"/>
            <a:ext cx="10775360" cy="628515"/>
          </a:xfrm>
        </p:spPr>
        <p:txBody>
          <a:bodyPr/>
          <a:lstStyle/>
          <a:p>
            <a:pPr algn="ctr"/>
            <a:r>
              <a:rPr lang="cs-CZ" sz="6000" cap="all" dirty="0" err="1"/>
              <a:t>How</a:t>
            </a:r>
            <a:r>
              <a:rPr lang="cs-CZ" sz="6000" cap="all" dirty="0"/>
              <a:t> long </a:t>
            </a:r>
            <a:r>
              <a:rPr lang="cs-CZ" sz="6000" cap="all" dirty="0" err="1"/>
              <a:t>does</a:t>
            </a:r>
            <a:r>
              <a:rPr lang="cs-CZ" sz="6000" cap="all" dirty="0"/>
              <a:t> a</a:t>
            </a:r>
            <a:br>
              <a:rPr lang="cs-CZ" sz="6000" cap="all" dirty="0"/>
            </a:br>
            <a:r>
              <a:rPr lang="cs-CZ" sz="6000" cap="all" dirty="0" err="1">
                <a:solidFill>
                  <a:srgbClr val="ED1848"/>
                </a:solidFill>
              </a:rPr>
              <a:t>woman</a:t>
            </a:r>
            <a:r>
              <a:rPr lang="cs-CZ" sz="6000" cap="all" dirty="0">
                <a:solidFill>
                  <a:srgbClr val="ED1848"/>
                </a:solidFill>
              </a:rPr>
              <a:t> </a:t>
            </a:r>
            <a:r>
              <a:rPr lang="cs-CZ" sz="6000" cap="all" dirty="0" err="1"/>
              <a:t>need</a:t>
            </a:r>
            <a:r>
              <a:rPr lang="cs-CZ" sz="6000" cap="all" dirty="0"/>
              <a:t> to </a:t>
            </a:r>
            <a:r>
              <a:rPr lang="cs-CZ" sz="6000" cap="all" dirty="0" err="1"/>
              <a:t>prepare</a:t>
            </a:r>
            <a:r>
              <a:rPr lang="cs-CZ" sz="6000" cap="all" dirty="0"/>
              <a:t> </a:t>
            </a:r>
            <a:r>
              <a:rPr lang="cs-CZ" sz="6000" cap="all" dirty="0" err="1"/>
              <a:t>for</a:t>
            </a:r>
            <a:r>
              <a:rPr lang="cs-CZ" sz="6000" cap="all" dirty="0"/>
              <a:t> a </a:t>
            </a:r>
            <a:r>
              <a:rPr lang="cs-CZ" sz="6000" cap="all" dirty="0" err="1"/>
              <a:t>date</a:t>
            </a:r>
            <a:r>
              <a:rPr lang="cs-CZ" sz="6000" cap="all" dirty="0"/>
              <a:t> ?</a:t>
            </a:r>
            <a:endParaRPr lang="en-US" sz="6000" cap="all" dirty="0">
              <a:solidFill>
                <a:srgbClr val="ED1848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16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1966538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272313"/>
            <a:ext cx="10775360" cy="628515"/>
          </a:xfrm>
        </p:spPr>
        <p:txBody>
          <a:bodyPr/>
          <a:lstStyle/>
          <a:p>
            <a:pPr algn="ctr"/>
            <a:r>
              <a:rPr lang="cs-CZ" sz="6000" cap="all" dirty="0">
                <a:solidFill>
                  <a:srgbClr val="ED1848"/>
                </a:solidFill>
              </a:rPr>
              <a:t>3. Make </a:t>
            </a:r>
            <a:r>
              <a:rPr lang="cs-CZ" sz="6000" cap="all" dirty="0" err="1">
                <a:solidFill>
                  <a:srgbClr val="ED1848"/>
                </a:solidFill>
              </a:rPr>
              <a:t>sure</a:t>
            </a:r>
            <a:br>
              <a:rPr lang="cs-CZ" sz="6000" cap="all" dirty="0">
                <a:solidFill>
                  <a:srgbClr val="ED1848"/>
                </a:solidFill>
              </a:rPr>
            </a:br>
            <a:r>
              <a:rPr lang="cs-CZ" sz="6000" cap="all" dirty="0" err="1">
                <a:solidFill>
                  <a:srgbClr val="073453"/>
                </a:solidFill>
              </a:rPr>
              <a:t>That</a:t>
            </a:r>
            <a:r>
              <a:rPr lang="cs-CZ" sz="6000" cap="all" dirty="0">
                <a:solidFill>
                  <a:srgbClr val="073453"/>
                </a:solidFill>
              </a:rPr>
              <a:t> </a:t>
            </a:r>
            <a:r>
              <a:rPr lang="cs-CZ" sz="6000" cap="all" dirty="0" err="1">
                <a:solidFill>
                  <a:srgbClr val="073453"/>
                </a:solidFill>
              </a:rPr>
              <a:t>everybody</a:t>
            </a:r>
            <a:r>
              <a:rPr lang="cs-CZ" sz="6000" cap="all" dirty="0">
                <a:solidFill>
                  <a:srgbClr val="073453"/>
                </a:solidFill>
              </a:rPr>
              <a:t> </a:t>
            </a:r>
            <a:r>
              <a:rPr lang="cs-CZ" sz="6000" cap="all" dirty="0" err="1">
                <a:solidFill>
                  <a:srgbClr val="073453"/>
                </a:solidFill>
              </a:rPr>
              <a:t>knows</a:t>
            </a:r>
            <a:r>
              <a:rPr lang="cs-CZ" sz="6000" cap="all" dirty="0">
                <a:solidFill>
                  <a:srgbClr val="073453"/>
                </a:solidFill>
              </a:rPr>
              <a:t> </a:t>
            </a:r>
            <a:r>
              <a:rPr lang="cs-CZ" sz="6000" cap="all" dirty="0" err="1">
                <a:solidFill>
                  <a:srgbClr val="073453"/>
                </a:solidFill>
              </a:rPr>
              <a:t>what</a:t>
            </a:r>
            <a:r>
              <a:rPr lang="cs-CZ" sz="6000" cap="all" dirty="0">
                <a:solidFill>
                  <a:srgbClr val="073453"/>
                </a:solidFill>
              </a:rPr>
              <a:t> </a:t>
            </a:r>
            <a:r>
              <a:rPr lang="cs-CZ" sz="6000" cap="all" dirty="0" err="1">
                <a:solidFill>
                  <a:srgbClr val="073453"/>
                </a:solidFill>
              </a:rPr>
              <a:t>does</a:t>
            </a:r>
            <a:r>
              <a:rPr lang="cs-CZ" sz="6000" cap="all" dirty="0">
                <a:solidFill>
                  <a:srgbClr val="073453"/>
                </a:solidFill>
              </a:rPr>
              <a:t> </a:t>
            </a:r>
            <a:r>
              <a:rPr lang="cs-CZ" sz="6000" cap="all" dirty="0">
                <a:solidFill>
                  <a:srgbClr val="ED1848"/>
                </a:solidFill>
              </a:rPr>
              <a:t>DONE</a:t>
            </a:r>
            <a:r>
              <a:rPr lang="cs-CZ" sz="6000" cap="all" dirty="0">
                <a:solidFill>
                  <a:srgbClr val="073453"/>
                </a:solidFill>
              </a:rPr>
              <a:t> </a:t>
            </a:r>
            <a:r>
              <a:rPr lang="cs-CZ" sz="6000" cap="all" dirty="0" err="1">
                <a:solidFill>
                  <a:srgbClr val="073453"/>
                </a:solidFill>
              </a:rPr>
              <a:t>mean</a:t>
            </a:r>
            <a:endParaRPr lang="en-US" sz="6000" cap="all" dirty="0">
              <a:solidFill>
                <a:srgbClr val="073453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360908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DoD vs Acceptance Criteria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18</a:t>
            </a:fld>
            <a:endParaRPr lang="cs-CZ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65126" y="1006475"/>
            <a:ext cx="4780940" cy="5588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Definition of Done (DoD)</a:t>
            </a:r>
          </a:p>
          <a:p>
            <a:pPr lvl="1"/>
            <a:r>
              <a:rPr lang="en-US" dirty="0"/>
              <a:t>List of activities for every story to be able to mark it as </a:t>
            </a:r>
            <a:r>
              <a:rPr lang="en-US" b="1" dirty="0"/>
              <a:t>DONE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Can have different levels</a:t>
            </a:r>
          </a:p>
          <a:p>
            <a:pPr lvl="2"/>
            <a:r>
              <a:rPr lang="en-US" dirty="0"/>
              <a:t>Story</a:t>
            </a:r>
          </a:p>
          <a:p>
            <a:pPr lvl="2"/>
            <a:r>
              <a:rPr lang="en-US" dirty="0"/>
              <a:t>Sprint</a:t>
            </a:r>
          </a:p>
          <a:p>
            <a:pPr lvl="2"/>
            <a:r>
              <a:rPr lang="en-US" dirty="0"/>
              <a:t>Release (Acceptance criteria)</a:t>
            </a:r>
          </a:p>
          <a:p>
            <a:r>
              <a:rPr lang="en-US" dirty="0"/>
              <a:t>Acceptance criteria</a:t>
            </a:r>
          </a:p>
          <a:p>
            <a:pPr lvl="1"/>
            <a:r>
              <a:rPr lang="en-US" dirty="0"/>
              <a:t>List of conditions that need to be met to consider project as </a:t>
            </a:r>
            <a:r>
              <a:rPr lang="en-US" b="1" dirty="0"/>
              <a:t>Finished</a:t>
            </a:r>
          </a:p>
          <a:p>
            <a:pPr lvl="1"/>
            <a:r>
              <a:rPr lang="en-US" dirty="0" err="1"/>
              <a:t>Alligned</a:t>
            </a:r>
            <a:r>
              <a:rPr lang="en-US" dirty="0"/>
              <a:t> with non-functional requirements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02" b="50702"/>
          <a:stretch/>
        </p:blipFill>
        <p:spPr>
          <a:xfrm>
            <a:off x="6164829" y="2235976"/>
            <a:ext cx="4320609" cy="1608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38"/>
          <a:stretch/>
        </p:blipFill>
        <p:spPr>
          <a:xfrm>
            <a:off x="4916429" y="5371220"/>
            <a:ext cx="5569009" cy="148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63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Kickoff</a:t>
            </a:r>
            <a:r>
              <a:rPr lang="en-GB" dirty="0"/>
              <a:t> meeting agenda (2 days)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19</a:t>
            </a:fld>
            <a:endParaRPr lang="cs-CZ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GB" sz="3600" i="1" dirty="0">
                <a:solidFill>
                  <a:srgbClr val="073453"/>
                </a:solidFill>
              </a:rPr>
              <a:t>Milestone Retrospective</a:t>
            </a:r>
          </a:p>
          <a:p>
            <a:r>
              <a:rPr lang="en-GB" sz="3600" dirty="0"/>
              <a:t>Business idea presentation</a:t>
            </a:r>
          </a:p>
          <a:p>
            <a:r>
              <a:rPr lang="en-GB" sz="3600" dirty="0"/>
              <a:t>Backlog grooming</a:t>
            </a:r>
            <a:endParaRPr lang="cs-CZ" sz="3600" dirty="0"/>
          </a:p>
          <a:p>
            <a:r>
              <a:rPr lang="en-GB" sz="3600" dirty="0"/>
              <a:t>Poker Planning </a:t>
            </a:r>
          </a:p>
          <a:p>
            <a:r>
              <a:rPr lang="en-GB" sz="3600" dirty="0"/>
              <a:t>Definition of Done / Acceptance Criteria</a:t>
            </a:r>
          </a:p>
          <a:p>
            <a:r>
              <a:rPr lang="en-GB" sz="3600" dirty="0"/>
              <a:t>Project cooperation rules</a:t>
            </a:r>
          </a:p>
          <a:p>
            <a:r>
              <a:rPr lang="en-GB" sz="3600" dirty="0"/>
              <a:t>Planning of Sprint 1</a:t>
            </a:r>
          </a:p>
        </p:txBody>
      </p:sp>
    </p:spTree>
    <p:extLst>
      <p:ext uri="{BB962C8B-B14F-4D97-AF65-F5344CB8AC3E}">
        <p14:creationId xmlns:p14="http://schemas.microsoft.com/office/powerpoint/2010/main" val="4192694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E746-6F43-F34C-8E27-04A2C71E0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Difference</a:t>
            </a:r>
            <a:r>
              <a:rPr lang="cs-CZ" dirty="0"/>
              <a:t> </a:t>
            </a:r>
            <a:r>
              <a:rPr lang="cs-CZ" dirty="0" err="1"/>
              <a:t>between</a:t>
            </a:r>
            <a:r>
              <a:rPr lang="cs-CZ" dirty="0"/>
              <a:t> </a:t>
            </a:r>
            <a:r>
              <a:rPr lang="cs-CZ" dirty="0" err="1"/>
              <a:t>Agile</a:t>
            </a:r>
            <a:r>
              <a:rPr lang="cs-CZ" dirty="0"/>
              <a:t> and </a:t>
            </a:r>
            <a:r>
              <a:rPr lang="cs-CZ" dirty="0" err="1"/>
              <a:t>Waterfall</a:t>
            </a:r>
            <a:endParaRPr lang="cs-CZ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F644B4-77EC-F546-A3D9-F3F16AD3CF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2</a:t>
            </a:fld>
            <a:endParaRPr lang="cs-C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1BCE0-5609-6F45-949C-D9137BFF4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53" y="1086678"/>
            <a:ext cx="7664879" cy="577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2360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272313"/>
            <a:ext cx="10775360" cy="628515"/>
          </a:xfrm>
        </p:spPr>
        <p:txBody>
          <a:bodyPr/>
          <a:lstStyle/>
          <a:p>
            <a:pPr algn="ctr"/>
            <a:r>
              <a:rPr lang="cs-CZ" sz="6000" cap="all" err="1">
                <a:solidFill>
                  <a:srgbClr val="ED1848"/>
                </a:solidFill>
              </a:rPr>
              <a:t>Tips</a:t>
            </a:r>
            <a:r>
              <a:rPr lang="cs-CZ" sz="6000" cap="all">
                <a:solidFill>
                  <a:srgbClr val="ED1848"/>
                </a:solidFill>
              </a:rPr>
              <a:t> and </a:t>
            </a:r>
            <a:r>
              <a:rPr lang="cs-CZ" sz="6000" cap="all" err="1">
                <a:solidFill>
                  <a:srgbClr val="ED1848"/>
                </a:solidFill>
              </a:rPr>
              <a:t>tricks</a:t>
            </a:r>
            <a:br>
              <a:rPr lang="cs-CZ" sz="6000" cap="all">
                <a:solidFill>
                  <a:srgbClr val="ED1848"/>
                </a:solidFill>
              </a:rPr>
            </a:br>
            <a:r>
              <a:rPr lang="cs-CZ" sz="6000" cap="all">
                <a:solidFill>
                  <a:srgbClr val="073453"/>
                </a:solidFill>
              </a:rPr>
              <a:t>Sprint </a:t>
            </a:r>
            <a:r>
              <a:rPr lang="cs-CZ" sz="6000" cap="all" err="1">
                <a:solidFill>
                  <a:srgbClr val="073453"/>
                </a:solidFill>
              </a:rPr>
              <a:t>review</a:t>
            </a:r>
            <a:r>
              <a:rPr lang="cs-CZ" sz="6000" cap="all">
                <a:solidFill>
                  <a:srgbClr val="073453"/>
                </a:solidFill>
              </a:rPr>
              <a:t> / demo</a:t>
            </a:r>
            <a:endParaRPr lang="en-US" sz="6000" cap="all">
              <a:solidFill>
                <a:srgbClr val="073453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595919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272313"/>
            <a:ext cx="10775360" cy="628515"/>
          </a:xfrm>
        </p:spPr>
        <p:txBody>
          <a:bodyPr/>
          <a:lstStyle/>
          <a:p>
            <a:pPr algn="ctr"/>
            <a:r>
              <a:rPr lang="cs-CZ" sz="6000" cap="all" dirty="0">
                <a:solidFill>
                  <a:srgbClr val="ED1848"/>
                </a:solidFill>
              </a:rPr>
              <a:t>4. </a:t>
            </a:r>
            <a:r>
              <a:rPr lang="cs-CZ" sz="6000" cap="all" dirty="0">
                <a:solidFill>
                  <a:srgbClr val="073453"/>
                </a:solidFill>
              </a:rPr>
              <a:t>Feedback </a:t>
            </a:r>
            <a:r>
              <a:rPr lang="cs-CZ" sz="6000" cap="all" dirty="0" err="1">
                <a:solidFill>
                  <a:srgbClr val="073453"/>
                </a:solidFill>
              </a:rPr>
              <a:t>is</a:t>
            </a:r>
            <a:r>
              <a:rPr lang="cs-CZ" sz="6000" cap="all" dirty="0">
                <a:solidFill>
                  <a:srgbClr val="073453"/>
                </a:solidFill>
              </a:rPr>
              <a:t> a </a:t>
            </a:r>
            <a:r>
              <a:rPr lang="cs-CZ" sz="6000" cap="all" dirty="0" err="1">
                <a:solidFill>
                  <a:srgbClr val="073453"/>
                </a:solidFill>
              </a:rPr>
              <a:t>must</a:t>
            </a:r>
            <a:r>
              <a:rPr lang="cs-CZ" sz="6000" cap="all" dirty="0">
                <a:solidFill>
                  <a:srgbClr val="073453"/>
                </a:solidFill>
              </a:rPr>
              <a:t> </a:t>
            </a:r>
            <a:r>
              <a:rPr lang="cs-CZ" sz="6000" cap="all" dirty="0" err="1">
                <a:solidFill>
                  <a:srgbClr val="073453"/>
                </a:solidFill>
              </a:rPr>
              <a:t>tips</a:t>
            </a:r>
            <a:r>
              <a:rPr lang="cs-CZ" sz="6000" cap="all" dirty="0">
                <a:solidFill>
                  <a:srgbClr val="073453"/>
                </a:solidFill>
              </a:rPr>
              <a:t> </a:t>
            </a:r>
            <a:r>
              <a:rPr lang="cs-CZ" sz="6000" cap="all" dirty="0" err="1">
                <a:solidFill>
                  <a:srgbClr val="073453"/>
                </a:solidFill>
              </a:rPr>
              <a:t>for</a:t>
            </a:r>
            <a:r>
              <a:rPr lang="cs-CZ" sz="6000" cap="all" dirty="0">
                <a:solidFill>
                  <a:srgbClr val="073453"/>
                </a:solidFill>
              </a:rPr>
              <a:t> </a:t>
            </a:r>
            <a:r>
              <a:rPr lang="cs-CZ" sz="6000" cap="all" dirty="0">
                <a:solidFill>
                  <a:srgbClr val="ED1848"/>
                </a:solidFill>
              </a:rPr>
              <a:t>Demo</a:t>
            </a:r>
            <a:r>
              <a:rPr lang="cs-CZ" sz="6000" cap="all" dirty="0">
                <a:solidFill>
                  <a:srgbClr val="073453"/>
                </a:solidFill>
              </a:rPr>
              <a:t> and </a:t>
            </a:r>
            <a:r>
              <a:rPr lang="cs-CZ" sz="6000" cap="all" dirty="0" err="1">
                <a:solidFill>
                  <a:srgbClr val="ED1848"/>
                </a:solidFill>
              </a:rPr>
              <a:t>Retrospective</a:t>
            </a:r>
            <a:endParaRPr lang="en-US" sz="6000" cap="all" dirty="0">
              <a:solidFill>
                <a:srgbClr val="073453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432260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Sprint Review / Demo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22</a:t>
            </a:fld>
            <a:endParaRPr lang="cs-CZ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/>
              <a:t>Enough time for preparation</a:t>
            </a:r>
          </a:p>
          <a:p>
            <a:pPr lvl="1"/>
            <a:r>
              <a:rPr lang="en-US" err="1"/>
              <a:t>CodeFreeze</a:t>
            </a:r>
            <a:endParaRPr lang="en-US"/>
          </a:p>
          <a:p>
            <a:r>
              <a:rPr lang="en-US" sz="3200"/>
              <a:t>Who should attend Demo?</a:t>
            </a:r>
          </a:p>
          <a:p>
            <a:pPr lvl="1"/>
            <a:r>
              <a:rPr lang="en-US"/>
              <a:t>Product Owner + Dev. Team</a:t>
            </a:r>
          </a:p>
          <a:p>
            <a:pPr lvl="1"/>
            <a:r>
              <a:rPr lang="en-US"/>
              <a:t>Stakeholders</a:t>
            </a:r>
          </a:p>
          <a:p>
            <a:pPr lvl="1"/>
            <a:r>
              <a:rPr lang="en-US"/>
              <a:t>Product Owner of other teams</a:t>
            </a:r>
          </a:p>
          <a:p>
            <a:pPr lvl="1"/>
            <a:r>
              <a:rPr lang="en-US"/>
              <a:t>End users</a:t>
            </a:r>
          </a:p>
          <a:p>
            <a:r>
              <a:rPr lang="en-US" sz="3200"/>
              <a:t>Demo = Presentation of Stories</a:t>
            </a:r>
          </a:p>
          <a:p>
            <a:pPr lvl="1"/>
            <a:r>
              <a:rPr lang="en-US"/>
              <a:t>Either each member present own stories or 1 presenter role which is rotating</a:t>
            </a:r>
          </a:p>
          <a:p>
            <a:pPr lvl="1"/>
            <a:r>
              <a:rPr lang="en-US"/>
              <a:t>Tell what was goal of the sprint vs result</a:t>
            </a:r>
          </a:p>
          <a:p>
            <a:pPr lvl="1"/>
            <a:r>
              <a:rPr lang="en-US"/>
              <a:t>Present stories from user point of view (Story / </a:t>
            </a:r>
            <a:r>
              <a:rPr lang="en-US" err="1"/>
              <a:t>Usecase</a:t>
            </a:r>
            <a:r>
              <a:rPr lang="en-US"/>
              <a:t>)</a:t>
            </a:r>
          </a:p>
          <a:p>
            <a:pPr lvl="1"/>
            <a:r>
              <a:rPr lang="en-US"/>
              <a:t>Sell also your effort on technical stories </a:t>
            </a:r>
          </a:p>
        </p:txBody>
      </p:sp>
    </p:spTree>
    <p:extLst>
      <p:ext uri="{BB962C8B-B14F-4D97-AF65-F5344CB8AC3E}">
        <p14:creationId xmlns:p14="http://schemas.microsoft.com/office/powerpoint/2010/main" val="228583703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23</a:t>
            </a:fld>
            <a:endParaRPr lang="cs-C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08" y="1366016"/>
            <a:ext cx="9582380" cy="507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3936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255170"/>
            <a:ext cx="11006500" cy="628515"/>
          </a:xfrm>
        </p:spPr>
        <p:txBody>
          <a:bodyPr/>
          <a:lstStyle/>
          <a:p>
            <a:r>
              <a:rPr lang="cs-CZ" err="1"/>
              <a:t>Tips</a:t>
            </a:r>
            <a:r>
              <a:rPr lang="cs-CZ"/>
              <a:t> </a:t>
            </a:r>
            <a:r>
              <a:rPr lang="cs-CZ" err="1"/>
              <a:t>for</a:t>
            </a:r>
            <a:r>
              <a:rPr lang="cs-CZ"/>
              <a:t> </a:t>
            </a:r>
            <a:r>
              <a:rPr lang="cs-CZ" err="1"/>
              <a:t>your</a:t>
            </a:r>
            <a:r>
              <a:rPr lang="cs-CZ"/>
              <a:t> </a:t>
            </a:r>
            <a:r>
              <a:rPr lang="cs-CZ" err="1"/>
              <a:t>Retrospectives</a:t>
            </a:r>
            <a:endParaRPr lang="en-US">
              <a:solidFill>
                <a:srgbClr val="ED1848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24</a:t>
            </a:fld>
            <a:endParaRPr lang="cs-CZ"/>
          </a:p>
        </p:txBody>
      </p:sp>
      <p:pic>
        <p:nvPicPr>
          <p:cNvPr id="5" name="Content Placeholder 4" descr="vignett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837" y="742951"/>
            <a:ext cx="3459163" cy="345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334" y="5015264"/>
            <a:ext cx="2116666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92026" y="4982896"/>
            <a:ext cx="2191593" cy="189353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65126" y="1006475"/>
            <a:ext cx="8367712" cy="5588000"/>
          </a:xfrm>
        </p:spPr>
        <p:txBody>
          <a:bodyPr>
            <a:normAutofit/>
          </a:bodyPr>
          <a:lstStyle/>
          <a:p>
            <a:r>
              <a:rPr lang="cs-CZ" sz="3200" dirty="0" err="1"/>
              <a:t>Physical</a:t>
            </a:r>
            <a:r>
              <a:rPr lang="cs-CZ" sz="3200" dirty="0"/>
              <a:t> </a:t>
            </a:r>
            <a:r>
              <a:rPr lang="cs-CZ" sz="3200" dirty="0" err="1"/>
              <a:t>retrospectives</a:t>
            </a:r>
            <a:r>
              <a:rPr lang="cs-CZ" sz="3200" dirty="0"/>
              <a:t> </a:t>
            </a:r>
            <a:r>
              <a:rPr lang="cs-CZ" sz="3200" dirty="0" err="1"/>
              <a:t>over</a:t>
            </a:r>
            <a:r>
              <a:rPr lang="cs-CZ" sz="3200" dirty="0"/>
              <a:t> </a:t>
            </a:r>
            <a:r>
              <a:rPr lang="cs-CZ" sz="3200" dirty="0" err="1"/>
              <a:t>tools</a:t>
            </a:r>
            <a:r>
              <a:rPr lang="cs-CZ" sz="3200" dirty="0"/>
              <a:t>!</a:t>
            </a:r>
          </a:p>
          <a:p>
            <a:r>
              <a:rPr lang="cs-CZ" sz="3200" dirty="0">
                <a:solidFill>
                  <a:srgbClr val="003366"/>
                </a:solidFill>
              </a:rPr>
              <a:t>Do not </a:t>
            </a:r>
            <a:r>
              <a:rPr lang="cs-CZ" sz="3200" dirty="0" err="1">
                <a:solidFill>
                  <a:srgbClr val="003366"/>
                </a:solidFill>
              </a:rPr>
              <a:t>improvize</a:t>
            </a:r>
            <a:r>
              <a:rPr lang="cs-CZ" sz="3200" dirty="0"/>
              <a:t>! 10 min </a:t>
            </a:r>
            <a:r>
              <a:rPr lang="cs-CZ" sz="3200" dirty="0" err="1"/>
              <a:t>for</a:t>
            </a:r>
            <a:r>
              <a:rPr lang="cs-CZ" sz="3200" dirty="0"/>
              <a:t> </a:t>
            </a:r>
            <a:r>
              <a:rPr lang="cs-CZ" sz="3200" dirty="0" err="1"/>
              <a:t>generating</a:t>
            </a:r>
            <a:r>
              <a:rPr lang="cs-CZ" sz="3200" dirty="0"/>
              <a:t> </a:t>
            </a:r>
            <a:r>
              <a:rPr lang="cs-CZ" sz="3200" dirty="0" err="1"/>
              <a:t>ideas</a:t>
            </a:r>
            <a:endParaRPr lang="cs-CZ" sz="3200" dirty="0"/>
          </a:p>
          <a:p>
            <a:r>
              <a:rPr lang="cs-CZ" sz="3200" dirty="0" err="1"/>
              <a:t>Action</a:t>
            </a:r>
            <a:r>
              <a:rPr lang="cs-CZ" sz="3200" dirty="0"/>
              <a:t> point </a:t>
            </a:r>
            <a:r>
              <a:rPr lang="cs-CZ" sz="3200" dirty="0" err="1"/>
              <a:t>format</a:t>
            </a:r>
            <a:r>
              <a:rPr lang="cs-CZ" sz="3200" dirty="0"/>
              <a:t>: </a:t>
            </a:r>
            <a:r>
              <a:rPr lang="cs-CZ" sz="3200" dirty="0">
                <a:solidFill>
                  <a:srgbClr val="003366"/>
                </a:solidFill>
              </a:rPr>
              <a:t>START</a:t>
            </a:r>
            <a:r>
              <a:rPr lang="cs-CZ" sz="3200" dirty="0"/>
              <a:t>, </a:t>
            </a:r>
            <a:r>
              <a:rPr lang="cs-CZ" sz="3200" dirty="0">
                <a:solidFill>
                  <a:srgbClr val="003366"/>
                </a:solidFill>
              </a:rPr>
              <a:t>STOP</a:t>
            </a:r>
            <a:r>
              <a:rPr lang="cs-CZ" sz="3200" dirty="0"/>
              <a:t>, </a:t>
            </a:r>
            <a:r>
              <a:rPr lang="cs-CZ" sz="3200" dirty="0">
                <a:solidFill>
                  <a:srgbClr val="003366"/>
                </a:solidFill>
              </a:rPr>
              <a:t>CONTINUE</a:t>
            </a:r>
          </a:p>
          <a:p>
            <a:r>
              <a:rPr lang="cs-CZ" sz="3200" dirty="0" err="1">
                <a:solidFill>
                  <a:srgbClr val="003366"/>
                </a:solidFill>
              </a:rPr>
              <a:t>Present</a:t>
            </a:r>
            <a:r>
              <a:rPr lang="cs-CZ" sz="3200" dirty="0">
                <a:solidFill>
                  <a:srgbClr val="003366"/>
                </a:solidFill>
              </a:rPr>
              <a:t> </a:t>
            </a:r>
            <a:r>
              <a:rPr lang="cs-CZ" sz="3200" dirty="0" err="1">
                <a:solidFill>
                  <a:srgbClr val="003366"/>
                </a:solidFill>
              </a:rPr>
              <a:t>your</a:t>
            </a:r>
            <a:r>
              <a:rPr lang="cs-CZ" sz="3200" dirty="0">
                <a:solidFill>
                  <a:srgbClr val="003366"/>
                </a:solidFill>
              </a:rPr>
              <a:t> </a:t>
            </a:r>
            <a:r>
              <a:rPr lang="cs-CZ" sz="3200" dirty="0" err="1">
                <a:solidFill>
                  <a:srgbClr val="003366"/>
                </a:solidFill>
              </a:rPr>
              <a:t>points</a:t>
            </a:r>
            <a:r>
              <a:rPr lang="cs-CZ" sz="3200" dirty="0">
                <a:solidFill>
                  <a:srgbClr val="003366"/>
                </a:solidFill>
              </a:rPr>
              <a:t> </a:t>
            </a:r>
            <a:r>
              <a:rPr lang="cs-CZ" sz="3200" dirty="0" err="1">
                <a:solidFill>
                  <a:srgbClr val="003366"/>
                </a:solidFill>
              </a:rPr>
              <a:t>one</a:t>
            </a:r>
            <a:r>
              <a:rPr lang="cs-CZ" sz="3200" dirty="0">
                <a:solidFill>
                  <a:srgbClr val="003366"/>
                </a:solidFill>
              </a:rPr>
              <a:t> by </a:t>
            </a:r>
            <a:r>
              <a:rPr lang="cs-CZ" sz="3200" dirty="0" err="1">
                <a:solidFill>
                  <a:srgbClr val="003366"/>
                </a:solidFill>
              </a:rPr>
              <a:t>one</a:t>
            </a:r>
            <a:endParaRPr lang="cs-CZ" sz="3200" dirty="0">
              <a:solidFill>
                <a:srgbClr val="003366"/>
              </a:solidFill>
            </a:endParaRPr>
          </a:p>
          <a:p>
            <a:r>
              <a:rPr lang="cs-CZ" sz="3200" dirty="0"/>
              <a:t>Do not </a:t>
            </a:r>
            <a:r>
              <a:rPr lang="cs-CZ" sz="3200" dirty="0" err="1"/>
              <a:t>critise</a:t>
            </a:r>
            <a:r>
              <a:rPr lang="cs-CZ" sz="3200" dirty="0"/>
              <a:t>!</a:t>
            </a:r>
          </a:p>
          <a:p>
            <a:r>
              <a:rPr lang="cs-CZ" sz="3200" dirty="0" err="1">
                <a:solidFill>
                  <a:srgbClr val="003366"/>
                </a:solidFill>
              </a:rPr>
              <a:t>Write</a:t>
            </a:r>
            <a:r>
              <a:rPr lang="cs-CZ" sz="3200" dirty="0">
                <a:solidFill>
                  <a:srgbClr val="003366"/>
                </a:solidFill>
              </a:rPr>
              <a:t> </a:t>
            </a:r>
            <a:r>
              <a:rPr lang="cs-CZ" sz="3200" dirty="0" err="1">
                <a:solidFill>
                  <a:srgbClr val="003366"/>
                </a:solidFill>
              </a:rPr>
              <a:t>your</a:t>
            </a:r>
            <a:r>
              <a:rPr lang="cs-CZ" sz="3200" dirty="0">
                <a:solidFill>
                  <a:srgbClr val="003366"/>
                </a:solidFill>
              </a:rPr>
              <a:t> </a:t>
            </a:r>
            <a:r>
              <a:rPr lang="cs-CZ" sz="3200" dirty="0" err="1">
                <a:solidFill>
                  <a:srgbClr val="003366"/>
                </a:solidFill>
              </a:rPr>
              <a:t>points</a:t>
            </a:r>
            <a:r>
              <a:rPr lang="cs-CZ" sz="3200" dirty="0">
                <a:solidFill>
                  <a:srgbClr val="003366"/>
                </a:solidFill>
              </a:rPr>
              <a:t> and </a:t>
            </a:r>
            <a:r>
              <a:rPr lang="cs-CZ" sz="3200" dirty="0" err="1">
                <a:solidFill>
                  <a:srgbClr val="003366"/>
                </a:solidFill>
              </a:rPr>
              <a:t>check</a:t>
            </a:r>
            <a:r>
              <a:rPr lang="cs-CZ" sz="3200" dirty="0">
                <a:solidFill>
                  <a:srgbClr val="003366"/>
                </a:solidFill>
              </a:rPr>
              <a:t> </a:t>
            </a:r>
            <a:r>
              <a:rPr lang="cs-CZ" sz="3200" dirty="0" err="1">
                <a:solidFill>
                  <a:srgbClr val="003366"/>
                </a:solidFill>
              </a:rPr>
              <a:t>if</a:t>
            </a:r>
            <a:r>
              <a:rPr lang="cs-CZ" sz="3200" dirty="0">
                <a:solidFill>
                  <a:srgbClr val="003366"/>
                </a:solidFill>
              </a:rPr>
              <a:t> </a:t>
            </a:r>
            <a:r>
              <a:rPr lang="cs-CZ" sz="3200" dirty="0" err="1">
                <a:solidFill>
                  <a:srgbClr val="003366"/>
                </a:solidFill>
              </a:rPr>
              <a:t>they</a:t>
            </a:r>
            <a:r>
              <a:rPr lang="cs-CZ" sz="3200" dirty="0">
                <a:solidFill>
                  <a:srgbClr val="003366"/>
                </a:solidFill>
              </a:rPr>
              <a:t> </a:t>
            </a:r>
            <a:r>
              <a:rPr lang="cs-CZ" sz="3200" dirty="0" err="1">
                <a:solidFill>
                  <a:srgbClr val="003366"/>
                </a:solidFill>
              </a:rPr>
              <a:t>were</a:t>
            </a:r>
            <a:r>
              <a:rPr lang="cs-CZ" sz="3200" dirty="0">
                <a:solidFill>
                  <a:srgbClr val="003366"/>
                </a:solidFill>
              </a:rPr>
              <a:t> </a:t>
            </a:r>
            <a:r>
              <a:rPr lang="cs-CZ" sz="3200" dirty="0"/>
              <a:t>DONE</a:t>
            </a:r>
          </a:p>
          <a:p>
            <a:r>
              <a:rPr lang="cs-CZ" sz="3200" dirty="0" err="1"/>
              <a:t>Select</a:t>
            </a:r>
            <a:r>
              <a:rPr lang="cs-CZ" sz="3200" dirty="0"/>
              <a:t> HERO </a:t>
            </a:r>
            <a:r>
              <a:rPr lang="cs-CZ" sz="3200" dirty="0" err="1"/>
              <a:t>of</a:t>
            </a:r>
            <a:r>
              <a:rPr lang="cs-CZ" sz="3200" dirty="0"/>
              <a:t> </a:t>
            </a:r>
            <a:r>
              <a:rPr lang="cs-CZ" sz="3200" dirty="0" err="1"/>
              <a:t>the</a:t>
            </a:r>
            <a:r>
              <a:rPr lang="cs-CZ" sz="3200" dirty="0"/>
              <a:t> sprint</a:t>
            </a:r>
          </a:p>
          <a:p>
            <a:endParaRPr lang="cs-CZ" sz="3200" dirty="0"/>
          </a:p>
          <a:p>
            <a:pPr lvl="1"/>
            <a:endParaRPr lang="cs-CZ" sz="28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32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272313"/>
            <a:ext cx="10775360" cy="628515"/>
          </a:xfrm>
        </p:spPr>
        <p:txBody>
          <a:bodyPr/>
          <a:lstStyle/>
          <a:p>
            <a:pPr algn="ctr"/>
            <a:r>
              <a:rPr lang="cs-CZ" sz="6000" cap="all" dirty="0">
                <a:solidFill>
                  <a:srgbClr val="ED1848"/>
                </a:solidFill>
              </a:rPr>
              <a:t>5. </a:t>
            </a:r>
            <a:r>
              <a:rPr lang="cs-CZ" sz="6000" cap="all" dirty="0" err="1">
                <a:solidFill>
                  <a:srgbClr val="073453"/>
                </a:solidFill>
              </a:rPr>
              <a:t>Setup</a:t>
            </a:r>
            <a:r>
              <a:rPr lang="cs-CZ" sz="6000" cap="all" dirty="0">
                <a:solidFill>
                  <a:srgbClr val="073453"/>
                </a:solidFill>
              </a:rPr>
              <a:t> </a:t>
            </a:r>
            <a:r>
              <a:rPr lang="cs-CZ" sz="6000" cap="all" dirty="0" err="1">
                <a:solidFill>
                  <a:srgbClr val="073453"/>
                </a:solidFill>
              </a:rPr>
              <a:t>your</a:t>
            </a:r>
            <a:r>
              <a:rPr lang="cs-CZ" sz="6000" cap="all" dirty="0">
                <a:solidFill>
                  <a:srgbClr val="073453"/>
                </a:solidFill>
              </a:rPr>
              <a:t> </a:t>
            </a:r>
            <a:r>
              <a:rPr lang="cs-CZ" sz="6000" cap="all" dirty="0" err="1">
                <a:solidFill>
                  <a:srgbClr val="073453"/>
                </a:solidFill>
              </a:rPr>
              <a:t>mindset</a:t>
            </a:r>
            <a:r>
              <a:rPr lang="cs-CZ" sz="6000" cap="all" dirty="0">
                <a:solidFill>
                  <a:srgbClr val="073453"/>
                </a:solidFill>
              </a:rPr>
              <a:t> on </a:t>
            </a:r>
            <a:r>
              <a:rPr lang="cs-CZ" sz="6000" cap="all" dirty="0" err="1">
                <a:solidFill>
                  <a:srgbClr val="ED1848"/>
                </a:solidFill>
              </a:rPr>
              <a:t>mvp</a:t>
            </a:r>
            <a:r>
              <a:rPr lang="cs-CZ" sz="6000" cap="all" dirty="0">
                <a:solidFill>
                  <a:srgbClr val="073453"/>
                </a:solidFill>
              </a:rPr>
              <a:t> </a:t>
            </a:r>
            <a:r>
              <a:rPr lang="cs-CZ" sz="6000" cap="all" dirty="0">
                <a:solidFill>
                  <a:srgbClr val="ED1848"/>
                </a:solidFill>
              </a:rPr>
              <a:t>mode</a:t>
            </a:r>
            <a:endParaRPr lang="en-US" sz="6000" cap="all" dirty="0">
              <a:solidFill>
                <a:srgbClr val="073453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453443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5900" y="2933730"/>
            <a:ext cx="10775360" cy="628515"/>
          </a:xfrm>
        </p:spPr>
        <p:txBody>
          <a:bodyPr/>
          <a:lstStyle/>
          <a:p>
            <a:pPr algn="ctr"/>
            <a:r>
              <a:rPr lang="cs-CZ" sz="9600" cap="all" dirty="0">
                <a:solidFill>
                  <a:srgbClr val="ED1848"/>
                </a:solidFill>
              </a:rPr>
              <a:t>M</a:t>
            </a:r>
            <a:r>
              <a:rPr lang="cs-CZ" sz="9600" cap="all" dirty="0"/>
              <a:t>V</a:t>
            </a:r>
            <a:r>
              <a:rPr lang="cs-CZ" sz="9600" cap="all" dirty="0">
                <a:solidFill>
                  <a:srgbClr val="ED1848"/>
                </a:solidFill>
              </a:rPr>
              <a:t>P</a:t>
            </a:r>
            <a:endParaRPr lang="en-US" sz="9600" cap="al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26</a:t>
            </a:fld>
            <a:endParaRPr lang="cs-CZ"/>
          </a:p>
        </p:txBody>
      </p:sp>
      <p:sp>
        <p:nvSpPr>
          <p:cNvPr id="5" name="Rectangle 4"/>
          <p:cNvSpPr/>
          <p:nvPr/>
        </p:nvSpPr>
        <p:spPr>
          <a:xfrm>
            <a:off x="3195694" y="3562245"/>
            <a:ext cx="3952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000" b="1" cap="all" dirty="0" err="1">
                <a:solidFill>
                  <a:srgbClr val="ED1848"/>
                </a:solidFill>
                <a:latin typeface="Arial Black" panose="020B0A04020102020204" pitchFamily="34" charset="0"/>
                <a:ea typeface="+mj-ea"/>
                <a:cs typeface="+mj-cs"/>
              </a:rPr>
              <a:t>Minimal</a:t>
            </a:r>
            <a:r>
              <a:rPr lang="cs-CZ" sz="2000" b="1" cap="all" dirty="0">
                <a:solidFill>
                  <a:srgbClr val="ED1848"/>
                </a:solidFill>
                <a:latin typeface="Arial Black" panose="020B0A04020102020204" pitchFamily="34" charset="0"/>
                <a:ea typeface="+mj-ea"/>
                <a:cs typeface="+mj-cs"/>
              </a:rPr>
              <a:t> </a:t>
            </a:r>
            <a:r>
              <a:rPr lang="cs-CZ" b="1" cap="all" dirty="0" err="1">
                <a:solidFill>
                  <a:srgbClr val="003366"/>
                </a:solidFill>
                <a:latin typeface="Arial Black" panose="020B0A04020102020204" pitchFamily="34" charset="0"/>
                <a:ea typeface="+mj-ea"/>
                <a:cs typeface="+mj-cs"/>
              </a:rPr>
              <a:t>viable</a:t>
            </a:r>
            <a:r>
              <a:rPr lang="cs-CZ" b="1" cap="all" dirty="0">
                <a:solidFill>
                  <a:srgbClr val="003366"/>
                </a:solidFill>
                <a:latin typeface="Arial Black" panose="020B0A04020102020204" pitchFamily="34" charset="0"/>
                <a:ea typeface="+mj-ea"/>
                <a:cs typeface="+mj-cs"/>
              </a:rPr>
              <a:t> </a:t>
            </a:r>
            <a:r>
              <a:rPr lang="cs-CZ" sz="2000" b="1" cap="all" dirty="0" err="1">
                <a:solidFill>
                  <a:srgbClr val="ED1848"/>
                </a:solidFill>
                <a:latin typeface="Arial Black" panose="020B0A04020102020204" pitchFamily="34" charset="0"/>
                <a:ea typeface="+mj-ea"/>
                <a:cs typeface="+mj-cs"/>
              </a:rPr>
              <a:t>product</a:t>
            </a:r>
            <a:endParaRPr lang="en-US" sz="2000" b="1" cap="all" dirty="0">
              <a:solidFill>
                <a:srgbClr val="ED1848"/>
              </a:solidFill>
              <a:latin typeface="Arial Black" panose="020B0A04020102020204" pitchFamily="34" charset="0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4400"/>
          <a:stretch/>
        </p:blipFill>
        <p:spPr>
          <a:xfrm>
            <a:off x="-12700" y="4431770"/>
            <a:ext cx="5435600" cy="252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10041" b="10106"/>
          <a:stretch/>
        </p:blipFill>
        <p:spPr>
          <a:xfrm>
            <a:off x="5422900" y="233421"/>
            <a:ext cx="5575300" cy="23525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155" y="4031660"/>
            <a:ext cx="4722039" cy="27668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" y="16561"/>
            <a:ext cx="4622800" cy="268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24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85565"/>
            <a:ext cx="10775360" cy="628515"/>
          </a:xfrm>
        </p:spPr>
        <p:txBody>
          <a:bodyPr/>
          <a:lstStyle/>
          <a:p>
            <a:pPr algn="ctr"/>
            <a:r>
              <a:rPr lang="cs-CZ" sz="8000" cap="all" dirty="0">
                <a:solidFill>
                  <a:srgbClr val="ED1848"/>
                </a:solidFill>
              </a:rPr>
              <a:t>∞</a:t>
            </a:r>
            <a:r>
              <a:rPr lang="cs-CZ" sz="6000" cap="all" dirty="0">
                <a:solidFill>
                  <a:srgbClr val="ED1848"/>
                </a:solidFill>
              </a:rPr>
              <a:t>. </a:t>
            </a:r>
            <a:r>
              <a:rPr lang="cs-CZ" sz="6000" cap="all" dirty="0" err="1">
                <a:solidFill>
                  <a:srgbClr val="ED1848"/>
                </a:solidFill>
              </a:rPr>
              <a:t>different</a:t>
            </a:r>
            <a:r>
              <a:rPr lang="cs-CZ" sz="6000" cap="all" dirty="0">
                <a:solidFill>
                  <a:srgbClr val="ED1848"/>
                </a:solidFill>
              </a:rPr>
              <a:t> </a:t>
            </a:r>
            <a:r>
              <a:rPr lang="cs-CZ" sz="6000" cap="all" dirty="0" err="1">
                <a:solidFill>
                  <a:srgbClr val="ED1848"/>
                </a:solidFill>
              </a:rPr>
              <a:t>project</a:t>
            </a:r>
            <a:r>
              <a:rPr lang="cs-CZ" sz="6000" cap="all" dirty="0">
                <a:solidFill>
                  <a:srgbClr val="ED1848"/>
                </a:solidFill>
              </a:rPr>
              <a:t> </a:t>
            </a:r>
            <a:r>
              <a:rPr lang="cs-CZ" sz="6000" cap="all" dirty="0" err="1">
                <a:solidFill>
                  <a:srgbClr val="073453"/>
                </a:solidFill>
              </a:rPr>
              <a:t>different</a:t>
            </a:r>
            <a:r>
              <a:rPr lang="cs-CZ" sz="6000" cap="all" dirty="0">
                <a:solidFill>
                  <a:srgbClr val="073453"/>
                </a:solidFill>
              </a:rPr>
              <a:t> </a:t>
            </a:r>
            <a:r>
              <a:rPr lang="cs-CZ" sz="6000" cap="all" dirty="0" err="1">
                <a:solidFill>
                  <a:srgbClr val="073453"/>
                </a:solidFill>
              </a:rPr>
              <a:t>agile</a:t>
            </a:r>
            <a:r>
              <a:rPr lang="cs-CZ" sz="6000" cap="all" dirty="0">
                <a:solidFill>
                  <a:srgbClr val="073453"/>
                </a:solidFill>
              </a:rPr>
              <a:t> </a:t>
            </a:r>
            <a:r>
              <a:rPr lang="cs-CZ" sz="6000" cap="all" dirty="0" err="1">
                <a:solidFill>
                  <a:srgbClr val="073453"/>
                </a:solidFill>
              </a:rPr>
              <a:t>setup</a:t>
            </a:r>
            <a:endParaRPr lang="en-US" sz="6000" cap="all" dirty="0">
              <a:solidFill>
                <a:srgbClr val="073453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5001186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WILL / WON`T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28</a:t>
            </a:fld>
            <a:endParaRPr lang="cs-CZ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Agile practices won`t prevent problems to happen</a:t>
            </a:r>
          </a:p>
          <a:p>
            <a:r>
              <a:rPr lang="en-GB" dirty="0"/>
              <a:t>Agile practices/praxes will help with communication and transparency and fast feedback cycles</a:t>
            </a:r>
          </a:p>
          <a:p>
            <a:r>
              <a:rPr lang="en-GB" dirty="0"/>
              <a:t>Agile is a </a:t>
            </a:r>
            <a:r>
              <a:rPr lang="en-GB" dirty="0" err="1"/>
              <a:t>mindset</a:t>
            </a:r>
            <a:endParaRPr lang="en-GB" dirty="0"/>
          </a:p>
          <a:p>
            <a:pPr lvl="1"/>
            <a:r>
              <a:rPr lang="en-GB" dirty="0"/>
              <a:t>You should believe that living Agile values this will help you on your project</a:t>
            </a:r>
          </a:p>
          <a:p>
            <a:pPr lvl="1"/>
            <a:r>
              <a:rPr lang="en-GB" dirty="0"/>
              <a:t>We are trying to pick people with aim on Agile </a:t>
            </a:r>
            <a:r>
              <a:rPr lang="en-GB" dirty="0" err="1"/>
              <a:t>mindset</a:t>
            </a:r>
            <a:endParaRPr lang="en-GB" dirty="0"/>
          </a:p>
          <a:p>
            <a:r>
              <a:rPr lang="en-GB" dirty="0"/>
              <a:t>Share your troubles with your colleagues and PMs</a:t>
            </a:r>
          </a:p>
          <a:p>
            <a:pPr lvl="1"/>
            <a:r>
              <a:rPr lang="en-GB" dirty="0"/>
              <a:t>And JUST OK is not enough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4447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Typical</a:t>
            </a:r>
            <a:r>
              <a:rPr lang="cs-CZ" altLang="en-US" dirty="0"/>
              <a:t> </a:t>
            </a:r>
            <a:r>
              <a:rPr lang="cs-CZ" altLang="en-US" b="0" dirty="0"/>
              <a:t>(SCRUM) </a:t>
            </a:r>
            <a:r>
              <a:rPr lang="cs-CZ" altLang="en-US" b="0" dirty="0" err="1">
                <a:solidFill>
                  <a:srgbClr val="ED1848"/>
                </a:solidFill>
              </a:rPr>
              <a:t>practices</a:t>
            </a:r>
            <a:endParaRPr lang="en-US" cap="all" dirty="0">
              <a:solidFill>
                <a:srgbClr val="ED1848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65125" y="1122743"/>
            <a:ext cx="10120313" cy="5471731"/>
          </a:xfrm>
        </p:spPr>
        <p:txBody>
          <a:bodyPr>
            <a:normAutofit fontScale="92500" lnSpcReduction="10000"/>
          </a:bodyPr>
          <a:lstStyle/>
          <a:p>
            <a:r>
              <a:rPr lang="cs-CZ" altLang="en-US" dirty="0" err="1"/>
              <a:t>Iterative</a:t>
            </a:r>
            <a:r>
              <a:rPr lang="cs-CZ" altLang="en-US" dirty="0"/>
              <a:t> and </a:t>
            </a:r>
            <a:r>
              <a:rPr lang="cs-CZ" altLang="en-US" dirty="0" err="1"/>
              <a:t>Incremental</a:t>
            </a:r>
            <a:r>
              <a:rPr lang="cs-CZ" altLang="en-US" dirty="0"/>
              <a:t> </a:t>
            </a:r>
            <a:r>
              <a:rPr lang="cs-CZ" altLang="en-US" dirty="0" err="1"/>
              <a:t>approach</a:t>
            </a:r>
            <a:endParaRPr lang="en-GB" altLang="en-US" dirty="0"/>
          </a:p>
          <a:p>
            <a:pPr lvl="1"/>
            <a:r>
              <a:rPr lang="cs-CZ" altLang="en-US" dirty="0"/>
              <a:t>Project </a:t>
            </a:r>
            <a:r>
              <a:rPr lang="cs-CZ" altLang="en-US" dirty="0" err="1"/>
              <a:t>is</a:t>
            </a:r>
            <a:r>
              <a:rPr lang="cs-CZ" altLang="en-US" dirty="0"/>
              <a:t> split </a:t>
            </a:r>
            <a:r>
              <a:rPr lang="cs-CZ" altLang="en-US" dirty="0" err="1"/>
              <a:t>into</a:t>
            </a:r>
            <a:r>
              <a:rPr lang="cs-CZ" altLang="en-US" dirty="0"/>
              <a:t> “</a:t>
            </a:r>
            <a:r>
              <a:rPr lang="cs-CZ" altLang="en-US" dirty="0" err="1"/>
              <a:t>iterations</a:t>
            </a:r>
            <a:r>
              <a:rPr lang="cs-CZ" altLang="en-US" dirty="0"/>
              <a:t>” (</a:t>
            </a:r>
            <a:r>
              <a:rPr lang="cs-CZ" altLang="en-US" dirty="0" err="1"/>
              <a:t>Sprints</a:t>
            </a:r>
            <a:r>
              <a:rPr lang="cs-CZ" altLang="en-US" dirty="0"/>
              <a:t>)</a:t>
            </a:r>
          </a:p>
          <a:p>
            <a:pPr lvl="1"/>
            <a:r>
              <a:rPr lang="cs-CZ" altLang="en-US" dirty="0" err="1"/>
              <a:t>Usually</a:t>
            </a:r>
            <a:r>
              <a:rPr lang="cs-CZ" altLang="en-US" dirty="0"/>
              <a:t> 2-3 </a:t>
            </a:r>
            <a:r>
              <a:rPr lang="cs-CZ" altLang="en-US" dirty="0" err="1"/>
              <a:t>weeks</a:t>
            </a:r>
            <a:r>
              <a:rPr lang="cs-CZ" altLang="en-US" dirty="0"/>
              <a:t> long</a:t>
            </a:r>
          </a:p>
          <a:p>
            <a:pPr lvl="1"/>
            <a:r>
              <a:rPr lang="cs-CZ" altLang="en-US" dirty="0"/>
              <a:t>At </a:t>
            </a:r>
            <a:r>
              <a:rPr lang="cs-CZ" altLang="en-US" dirty="0" err="1"/>
              <a:t>the</a:t>
            </a:r>
            <a:r>
              <a:rPr lang="cs-CZ" altLang="en-US" dirty="0"/>
              <a:t> end </a:t>
            </a:r>
            <a:r>
              <a:rPr lang="cs-CZ" altLang="en-US" dirty="0" err="1"/>
              <a:t>presentation</a:t>
            </a:r>
            <a:r>
              <a:rPr lang="cs-CZ" altLang="en-US" dirty="0"/>
              <a:t> </a:t>
            </a:r>
            <a:r>
              <a:rPr lang="cs-CZ" altLang="en-US" dirty="0" err="1"/>
              <a:t>of</a:t>
            </a:r>
            <a:r>
              <a:rPr lang="cs-CZ" altLang="en-US" dirty="0"/>
              <a:t> sprint </a:t>
            </a:r>
            <a:r>
              <a:rPr lang="cs-CZ" altLang="en-US" dirty="0" err="1"/>
              <a:t>work</a:t>
            </a:r>
            <a:r>
              <a:rPr lang="cs-CZ" altLang="en-US" dirty="0"/>
              <a:t> and „</a:t>
            </a:r>
            <a:r>
              <a:rPr lang="cs-CZ" altLang="en-US" dirty="0" err="1"/>
              <a:t>increment</a:t>
            </a:r>
            <a:r>
              <a:rPr lang="cs-CZ" altLang="en-US" dirty="0"/>
              <a:t>“ </a:t>
            </a:r>
            <a:r>
              <a:rPr lang="cs-CZ" altLang="en-US" dirty="0" err="1"/>
              <a:t>added</a:t>
            </a:r>
            <a:r>
              <a:rPr lang="cs-CZ" altLang="en-US" dirty="0"/>
              <a:t> to so far </a:t>
            </a:r>
            <a:r>
              <a:rPr lang="cs-CZ" altLang="en-US" dirty="0" err="1"/>
              <a:t>work</a:t>
            </a:r>
            <a:endParaRPr lang="en-GB" altLang="en-US" dirty="0"/>
          </a:p>
          <a:p>
            <a:pPr lvl="1"/>
            <a:endParaRPr lang="en-GB" altLang="en-US" dirty="0"/>
          </a:p>
          <a:p>
            <a:r>
              <a:rPr lang="cs-CZ" altLang="en-US" dirty="0" err="1"/>
              <a:t>Communication</a:t>
            </a:r>
            <a:r>
              <a:rPr lang="cs-CZ" altLang="en-US" dirty="0"/>
              <a:t> </a:t>
            </a:r>
            <a:r>
              <a:rPr lang="cs-CZ" altLang="en-US" dirty="0" err="1"/>
              <a:t>is</a:t>
            </a:r>
            <a:r>
              <a:rPr lang="cs-CZ" altLang="en-US" dirty="0"/>
              <a:t> a </a:t>
            </a:r>
            <a:r>
              <a:rPr lang="cs-CZ" altLang="en-US" dirty="0" err="1"/>
              <a:t>key</a:t>
            </a:r>
            <a:endParaRPr lang="en-GB" altLang="en-US" dirty="0"/>
          </a:p>
          <a:p>
            <a:pPr lvl="1"/>
            <a:r>
              <a:rPr lang="cs-CZ" altLang="en-US" dirty="0"/>
              <a:t>Sprint </a:t>
            </a:r>
            <a:r>
              <a:rPr lang="cs-CZ" altLang="en-US" dirty="0" err="1"/>
              <a:t>Planning</a:t>
            </a:r>
            <a:endParaRPr lang="cs-CZ" altLang="en-US" dirty="0"/>
          </a:p>
          <a:p>
            <a:pPr lvl="1"/>
            <a:r>
              <a:rPr lang="cs-CZ" altLang="en-US" dirty="0" err="1"/>
              <a:t>Daily</a:t>
            </a:r>
            <a:r>
              <a:rPr lang="cs-CZ" altLang="en-US" dirty="0"/>
              <a:t> </a:t>
            </a:r>
            <a:r>
              <a:rPr lang="cs-CZ" altLang="en-US" dirty="0" err="1"/>
              <a:t>standups</a:t>
            </a:r>
            <a:endParaRPr lang="cs-CZ" altLang="en-US" dirty="0"/>
          </a:p>
          <a:p>
            <a:pPr lvl="1"/>
            <a:r>
              <a:rPr lang="cs-CZ" altLang="en-US" dirty="0" err="1"/>
              <a:t>Review</a:t>
            </a:r>
            <a:r>
              <a:rPr lang="cs-CZ" altLang="en-US" dirty="0"/>
              <a:t>/Demo</a:t>
            </a:r>
          </a:p>
          <a:p>
            <a:pPr lvl="1"/>
            <a:r>
              <a:rPr lang="cs-CZ" altLang="en-US" dirty="0" err="1"/>
              <a:t>Retrospective</a:t>
            </a:r>
            <a:endParaRPr lang="cs-CZ" altLang="en-US" dirty="0"/>
          </a:p>
          <a:p>
            <a:r>
              <a:rPr lang="en-GB" altLang="en-US" dirty="0"/>
              <a:t>Changes are allowed and necessary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3</a:t>
            </a:fld>
            <a:endParaRPr lang="cs-C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557" y="673172"/>
            <a:ext cx="1823702" cy="15984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469900" y="-1600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761" y="3204845"/>
            <a:ext cx="4223498" cy="237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38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TYPICAL</a:t>
            </a:r>
            <a:r>
              <a:rPr lang="cs-CZ" altLang="en-US" dirty="0"/>
              <a:t> </a:t>
            </a:r>
            <a:r>
              <a:rPr lang="cs-CZ" altLang="en-US" b="0" dirty="0"/>
              <a:t>(SCRUM) </a:t>
            </a:r>
            <a:r>
              <a:rPr lang="cs-CZ" altLang="en-US" dirty="0">
                <a:solidFill>
                  <a:srgbClr val="ED1848"/>
                </a:solidFill>
              </a:rPr>
              <a:t>ROLES</a:t>
            </a:r>
            <a:endParaRPr lang="en-US" dirty="0">
              <a:solidFill>
                <a:srgbClr val="ED1848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65125" y="1006475"/>
            <a:ext cx="10120313" cy="5544796"/>
          </a:xfrm>
        </p:spPr>
        <p:txBody>
          <a:bodyPr>
            <a:normAutofit/>
          </a:bodyPr>
          <a:lstStyle/>
          <a:p>
            <a:r>
              <a:rPr lang="cs-CZ" altLang="en-US" sz="3200" dirty="0"/>
              <a:t>Team</a:t>
            </a:r>
          </a:p>
          <a:p>
            <a:pPr lvl="1"/>
            <a:r>
              <a:rPr lang="cs-CZ" altLang="en-US" sz="2800" dirty="0" err="1"/>
              <a:t>Develops</a:t>
            </a:r>
            <a:r>
              <a:rPr lang="cs-CZ" altLang="en-US" sz="2800" dirty="0"/>
              <a:t> </a:t>
            </a:r>
            <a:r>
              <a:rPr lang="cs-CZ" altLang="en-US" sz="2800" dirty="0" err="1"/>
              <a:t>the</a:t>
            </a:r>
            <a:r>
              <a:rPr lang="cs-CZ" altLang="en-US" sz="2800" dirty="0"/>
              <a:t> </a:t>
            </a:r>
            <a:r>
              <a:rPr lang="cs-CZ" altLang="en-US" sz="2800" dirty="0" err="1"/>
              <a:t>product</a:t>
            </a:r>
            <a:r>
              <a:rPr lang="cs-CZ" altLang="en-US" sz="2800" dirty="0"/>
              <a:t> </a:t>
            </a:r>
            <a:r>
              <a:rPr lang="cs-CZ" altLang="en-US" sz="2800" dirty="0" err="1"/>
              <a:t>based</a:t>
            </a:r>
            <a:r>
              <a:rPr lang="cs-CZ" altLang="en-US" sz="2800" dirty="0"/>
              <a:t> on PO </a:t>
            </a:r>
            <a:r>
              <a:rPr lang="cs-CZ" altLang="en-US" sz="2800" dirty="0" err="1"/>
              <a:t>priorities</a:t>
            </a:r>
            <a:endParaRPr lang="cs-CZ" altLang="en-US" sz="2800" dirty="0"/>
          </a:p>
          <a:p>
            <a:pPr lvl="1"/>
            <a:r>
              <a:rPr lang="cs-CZ" altLang="en-US" sz="2800" dirty="0" err="1"/>
              <a:t>Presents</a:t>
            </a:r>
            <a:r>
              <a:rPr lang="cs-CZ" altLang="en-US" sz="2800" dirty="0"/>
              <a:t> </a:t>
            </a:r>
            <a:r>
              <a:rPr lang="cs-CZ" altLang="en-US" sz="2800" dirty="0" err="1"/>
              <a:t>results</a:t>
            </a:r>
            <a:r>
              <a:rPr lang="cs-CZ" altLang="en-US" sz="2800" dirty="0"/>
              <a:t> </a:t>
            </a:r>
            <a:r>
              <a:rPr lang="cs-CZ" altLang="en-US" sz="2800" dirty="0" err="1"/>
              <a:t>of</a:t>
            </a:r>
            <a:r>
              <a:rPr lang="cs-CZ" altLang="en-US" sz="2800" dirty="0"/>
              <a:t> </a:t>
            </a:r>
            <a:r>
              <a:rPr lang="cs-CZ" altLang="en-US" sz="2800" dirty="0" err="1"/>
              <a:t>the</a:t>
            </a:r>
            <a:r>
              <a:rPr lang="cs-CZ" altLang="en-US" sz="2800" dirty="0"/>
              <a:t> sprint</a:t>
            </a:r>
          </a:p>
          <a:p>
            <a:r>
              <a:rPr lang="cs-CZ" altLang="en-US" sz="3200" dirty="0" err="1"/>
              <a:t>Scrum</a:t>
            </a:r>
            <a:r>
              <a:rPr lang="cs-CZ" altLang="en-US" sz="3200" dirty="0"/>
              <a:t> Master</a:t>
            </a:r>
          </a:p>
          <a:p>
            <a:pPr lvl="1"/>
            <a:r>
              <a:rPr lang="cs-CZ" altLang="en-US" sz="2800" dirty="0"/>
              <a:t>„</a:t>
            </a:r>
            <a:r>
              <a:rPr lang="cs-CZ" altLang="en-US" sz="2800" dirty="0" err="1"/>
              <a:t>Smooth</a:t>
            </a:r>
            <a:r>
              <a:rPr lang="cs-CZ" altLang="en-US" sz="2800" dirty="0"/>
              <a:t> </a:t>
            </a:r>
            <a:r>
              <a:rPr lang="cs-CZ" altLang="en-US" sz="2800" dirty="0" err="1"/>
              <a:t>Operator</a:t>
            </a:r>
            <a:r>
              <a:rPr lang="cs-CZ" altLang="en-US" sz="2800" dirty="0"/>
              <a:t>“ and </a:t>
            </a:r>
            <a:r>
              <a:rPr lang="cs-CZ" altLang="en-US" sz="2800" dirty="0" err="1"/>
              <a:t>Impediment</a:t>
            </a:r>
            <a:r>
              <a:rPr lang="cs-CZ" altLang="en-US" sz="2800" dirty="0"/>
              <a:t> buldozer</a:t>
            </a:r>
            <a:endParaRPr lang="en-GB" altLang="en-US" sz="2800" dirty="0"/>
          </a:p>
          <a:p>
            <a:endParaRPr lang="en-GB" sz="2800" i="1" dirty="0">
              <a:solidFill>
                <a:srgbClr val="002060"/>
              </a:solidFill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3960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role:</a:t>
            </a:r>
            <a:r>
              <a:rPr lang="cs-CZ" dirty="0"/>
              <a:t> </a:t>
            </a:r>
            <a:r>
              <a:rPr lang="cs-CZ" dirty="0">
                <a:solidFill>
                  <a:srgbClr val="ED1848"/>
                </a:solidFill>
              </a:rPr>
              <a:t>PRODUCT OWNER</a:t>
            </a:r>
            <a:endParaRPr lang="en-US" dirty="0">
              <a:solidFill>
                <a:srgbClr val="ED1848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5</a:t>
            </a:fld>
            <a:endParaRPr lang="cs-CZ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65125" y="1006475"/>
            <a:ext cx="5784663" cy="5588000"/>
          </a:xfrm>
        </p:spPr>
        <p:txBody>
          <a:bodyPr>
            <a:normAutofit/>
          </a:bodyPr>
          <a:lstStyle/>
          <a:p>
            <a:r>
              <a:rPr lang="en-US" dirty="0"/>
              <a:t>Gathers/Provides feedback (Middle man)</a:t>
            </a:r>
          </a:p>
          <a:p>
            <a:pPr lvl="1"/>
            <a:r>
              <a:rPr lang="en-US" dirty="0"/>
              <a:t>For/From Stakeholders or even end users</a:t>
            </a:r>
          </a:p>
          <a:p>
            <a:pPr lvl="1"/>
            <a:r>
              <a:rPr lang="en-US" dirty="0"/>
              <a:t>For/From the team during Demos/Daily</a:t>
            </a:r>
          </a:p>
          <a:p>
            <a:r>
              <a:rPr lang="en-US" dirty="0"/>
              <a:t>Attends all Scrum Meetings</a:t>
            </a:r>
          </a:p>
          <a:p>
            <a:pPr lvl="1"/>
            <a:r>
              <a:rPr lang="en-US" dirty="0"/>
              <a:t>All of them including daily standups</a:t>
            </a:r>
          </a:p>
          <a:p>
            <a:r>
              <a:rPr lang="en-US" dirty="0"/>
              <a:t>Accessible for the team within reasonable timeframe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788" y="1006475"/>
            <a:ext cx="4825788" cy="24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17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Agile project setup in CN</a:t>
            </a:r>
            <a:endParaRPr lang="cs-C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6</a:t>
            </a:fld>
            <a:endParaRPr lang="cs-CZ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Scrum Methodology</a:t>
            </a:r>
          </a:p>
          <a:p>
            <a:r>
              <a:rPr lang="cs-CZ" dirty="0" err="1"/>
              <a:t>Iteration</a:t>
            </a:r>
            <a:r>
              <a:rPr lang="cs-CZ" dirty="0"/>
              <a:t>(Sprint) </a:t>
            </a:r>
            <a:r>
              <a:rPr lang="cs-CZ" dirty="0" err="1"/>
              <a:t>length</a:t>
            </a:r>
            <a:endParaRPr lang="cs-CZ" dirty="0"/>
          </a:p>
          <a:p>
            <a:pPr lvl="1"/>
            <a:r>
              <a:rPr lang="cs-CZ" dirty="0"/>
              <a:t>2 </a:t>
            </a:r>
            <a:r>
              <a:rPr lang="cs-CZ" dirty="0" err="1"/>
              <a:t>weeks</a:t>
            </a:r>
            <a:endParaRPr lang="cs-CZ" dirty="0"/>
          </a:p>
          <a:p>
            <a:r>
              <a:rPr lang="cs-CZ" dirty="0" err="1"/>
              <a:t>Agreed</a:t>
            </a:r>
            <a:r>
              <a:rPr lang="cs-CZ" dirty="0"/>
              <a:t> </a:t>
            </a:r>
            <a:r>
              <a:rPr lang="cs-CZ" dirty="0" err="1"/>
              <a:t>meetings</a:t>
            </a:r>
            <a:endParaRPr lang="cs-CZ" dirty="0"/>
          </a:p>
          <a:p>
            <a:pPr lvl="1"/>
            <a:r>
              <a:rPr lang="cs-CZ" dirty="0" err="1"/>
              <a:t>Milestone</a:t>
            </a:r>
            <a:r>
              <a:rPr lang="cs-CZ" dirty="0"/>
              <a:t> </a:t>
            </a:r>
            <a:r>
              <a:rPr lang="cs-CZ" dirty="0" err="1"/>
              <a:t>Kickoff</a:t>
            </a:r>
            <a:endParaRPr lang="cs-CZ" dirty="0"/>
          </a:p>
          <a:p>
            <a:pPr lvl="1"/>
            <a:r>
              <a:rPr lang="cs-CZ" dirty="0"/>
              <a:t>Sprint </a:t>
            </a:r>
            <a:r>
              <a:rPr lang="cs-CZ" dirty="0" err="1"/>
              <a:t>Planning</a:t>
            </a:r>
            <a:r>
              <a:rPr lang="cs-CZ" dirty="0"/>
              <a:t> (</a:t>
            </a:r>
            <a:r>
              <a:rPr lang="cs-CZ" dirty="0" err="1"/>
              <a:t>Grooming</a:t>
            </a:r>
            <a:r>
              <a:rPr lang="cs-CZ" dirty="0"/>
              <a:t>)</a:t>
            </a:r>
          </a:p>
          <a:p>
            <a:pPr lvl="1"/>
            <a:r>
              <a:rPr lang="cs-CZ" dirty="0" err="1"/>
              <a:t>Daily</a:t>
            </a:r>
            <a:r>
              <a:rPr lang="cs-CZ" dirty="0"/>
              <a:t> </a:t>
            </a:r>
            <a:r>
              <a:rPr lang="cs-CZ" dirty="0" err="1"/>
              <a:t>standup</a:t>
            </a:r>
            <a:endParaRPr lang="cs-CZ" dirty="0"/>
          </a:p>
          <a:p>
            <a:pPr lvl="1"/>
            <a:r>
              <a:rPr lang="cs-CZ" dirty="0"/>
              <a:t>Sprint </a:t>
            </a:r>
            <a:r>
              <a:rPr lang="cs-CZ" dirty="0" err="1"/>
              <a:t>Review</a:t>
            </a:r>
            <a:endParaRPr lang="cs-CZ" dirty="0"/>
          </a:p>
          <a:p>
            <a:pPr lvl="1"/>
            <a:r>
              <a:rPr lang="cs-CZ" dirty="0"/>
              <a:t>Sprint </a:t>
            </a:r>
            <a:r>
              <a:rPr lang="cs-CZ" dirty="0" err="1"/>
              <a:t>Retrospective</a:t>
            </a:r>
            <a:endParaRPr lang="cs-CZ" dirty="0"/>
          </a:p>
          <a:p>
            <a:pPr lvl="1"/>
            <a:r>
              <a:rPr lang="cs-CZ" dirty="0" err="1"/>
              <a:t>Milestone</a:t>
            </a:r>
            <a:r>
              <a:rPr lang="cs-CZ" dirty="0"/>
              <a:t> </a:t>
            </a:r>
            <a:r>
              <a:rPr lang="cs-CZ" dirty="0" err="1"/>
              <a:t>Retrospective</a:t>
            </a:r>
            <a:endParaRPr lang="cs-CZ" dirty="0"/>
          </a:p>
          <a:p>
            <a:r>
              <a:rPr lang="cs-CZ" dirty="0" err="1"/>
              <a:t>Dedicated</a:t>
            </a:r>
            <a:r>
              <a:rPr lang="cs-CZ" dirty="0"/>
              <a:t> </a:t>
            </a:r>
            <a:r>
              <a:rPr lang="cs-CZ" dirty="0" err="1"/>
              <a:t>Product</a:t>
            </a:r>
            <a:r>
              <a:rPr lang="cs-CZ" dirty="0"/>
              <a:t> </a:t>
            </a:r>
            <a:r>
              <a:rPr lang="cs-CZ" dirty="0" err="1"/>
              <a:t>Owner</a:t>
            </a:r>
            <a:endParaRPr lang="cs-CZ" dirty="0"/>
          </a:p>
          <a:p>
            <a:pPr lvl="1"/>
            <a:r>
              <a:rPr lang="cs-CZ" dirty="0" err="1"/>
              <a:t>Attending</a:t>
            </a:r>
            <a:r>
              <a:rPr lang="cs-CZ" dirty="0"/>
              <a:t> </a:t>
            </a:r>
            <a:r>
              <a:rPr lang="cs-CZ" dirty="0" err="1"/>
              <a:t>all</a:t>
            </a:r>
            <a:r>
              <a:rPr lang="cs-CZ" dirty="0"/>
              <a:t> </a:t>
            </a:r>
            <a:r>
              <a:rPr lang="cs-CZ" dirty="0" err="1"/>
              <a:t>meetings</a:t>
            </a:r>
            <a:r>
              <a:rPr lang="cs-CZ" dirty="0"/>
              <a:t> </a:t>
            </a:r>
            <a:endParaRPr lang="en-US" dirty="0"/>
          </a:p>
          <a:p>
            <a:r>
              <a:rPr lang="en-US" dirty="0"/>
              <a:t>PM or TL as a Scrum Master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55088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51" y="3479830"/>
            <a:ext cx="10775360" cy="628515"/>
          </a:xfrm>
        </p:spPr>
        <p:txBody>
          <a:bodyPr/>
          <a:lstStyle/>
          <a:p>
            <a:pPr algn="ctr"/>
            <a:r>
              <a:rPr lang="cs-CZ" sz="6000" cap="all" dirty="0">
                <a:solidFill>
                  <a:srgbClr val="ED1848"/>
                </a:solidFill>
              </a:rPr>
              <a:t>5 </a:t>
            </a:r>
            <a:r>
              <a:rPr lang="cs-CZ" sz="6000" cap="all" dirty="0" err="1">
                <a:solidFill>
                  <a:srgbClr val="ED1848"/>
                </a:solidFill>
              </a:rPr>
              <a:t>things</a:t>
            </a:r>
            <a:r>
              <a:rPr lang="cs-CZ" sz="6000" cap="all" dirty="0">
                <a:solidFill>
                  <a:srgbClr val="ED1848"/>
                </a:solidFill>
              </a:rPr>
              <a:t> </a:t>
            </a:r>
            <a:r>
              <a:rPr lang="cs-CZ" sz="6000" cap="all" dirty="0"/>
              <a:t>WHAT </a:t>
            </a:r>
            <a:r>
              <a:rPr lang="cs-CZ" sz="6000" cap="all" dirty="0">
                <a:solidFill>
                  <a:srgbClr val="ED1848"/>
                </a:solidFill>
              </a:rPr>
              <a:t>TO </a:t>
            </a:r>
            <a:r>
              <a:rPr lang="cs-CZ" sz="6000" cap="all" dirty="0" err="1">
                <a:solidFill>
                  <a:srgbClr val="ED1848"/>
                </a:solidFill>
              </a:rPr>
              <a:t>focus</a:t>
            </a:r>
            <a:r>
              <a:rPr lang="cs-CZ" sz="6000" cap="all" dirty="0"/>
              <a:t> ON </a:t>
            </a:r>
            <a:r>
              <a:rPr lang="cs-CZ" sz="6000" cap="all" dirty="0" err="1"/>
              <a:t>your</a:t>
            </a:r>
            <a:r>
              <a:rPr lang="cs-CZ" sz="6000" cap="all" dirty="0"/>
              <a:t> </a:t>
            </a:r>
            <a:r>
              <a:rPr lang="cs-CZ" sz="6000" cap="all" dirty="0" err="1"/>
              <a:t>pROJECT</a:t>
            </a:r>
            <a:r>
              <a:rPr lang="cs-CZ" sz="6000" cap="all" dirty="0"/>
              <a:t>!</a:t>
            </a:r>
            <a:br>
              <a:rPr lang="cs-CZ" sz="6000" cap="all" dirty="0"/>
            </a:br>
            <a:endParaRPr lang="en-US" sz="6000" cap="al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317540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272313"/>
            <a:ext cx="10775360" cy="628515"/>
          </a:xfrm>
        </p:spPr>
        <p:txBody>
          <a:bodyPr/>
          <a:lstStyle/>
          <a:p>
            <a:pPr algn="ctr"/>
            <a:r>
              <a:rPr lang="cs-CZ" sz="6000" cap="all" dirty="0">
                <a:solidFill>
                  <a:srgbClr val="ED1848"/>
                </a:solidFill>
              </a:rPr>
              <a:t>1. KICKOFF MEETING</a:t>
            </a:r>
            <a:br>
              <a:rPr lang="cs-CZ" sz="6000" cap="all" dirty="0">
                <a:solidFill>
                  <a:srgbClr val="ED1848"/>
                </a:solidFill>
              </a:rPr>
            </a:br>
            <a:r>
              <a:rPr lang="cs-CZ" sz="6000" cap="all" dirty="0" err="1">
                <a:solidFill>
                  <a:srgbClr val="ED1848"/>
                </a:solidFill>
              </a:rPr>
              <a:t>iS</a:t>
            </a:r>
            <a:r>
              <a:rPr lang="cs-CZ" sz="6000" cap="all" dirty="0">
                <a:solidFill>
                  <a:srgbClr val="ED1848"/>
                </a:solidFill>
              </a:rPr>
              <a:t> A </a:t>
            </a:r>
            <a:r>
              <a:rPr lang="cs-CZ" sz="6000" cap="all" dirty="0">
                <a:solidFill>
                  <a:srgbClr val="073453"/>
                </a:solidFill>
              </a:rPr>
              <a:t>SUCCESS DRIVER</a:t>
            </a:r>
            <a:endParaRPr lang="en-US" sz="6000" cap="all" dirty="0">
              <a:solidFill>
                <a:srgbClr val="073453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00716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kickoff meeting </a:t>
            </a:r>
            <a:r>
              <a:rPr lang="en-US" dirty="0">
                <a:solidFill>
                  <a:srgbClr val="ED1848"/>
                </a:solidFill>
              </a:rPr>
              <a:t>(Bad Example)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9CACEBB0-E629-4EC0-ACB0-CEE09C180F94}" type="slidenum">
              <a:rPr lang="cs-CZ" smtClean="0"/>
              <a:pPr algn="r"/>
              <a:t>9</a:t>
            </a:fld>
            <a:endParaRPr lang="cs-C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076445"/>
            <a:ext cx="6028999" cy="3385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627" y="3976211"/>
            <a:ext cx="5793079" cy="28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80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iv Office">
  <a:themeElements>
    <a:clrScheme name="Vlastní 18">
      <a:dk1>
        <a:srgbClr val="4F4F4F"/>
      </a:dk1>
      <a:lt1>
        <a:sysClr val="window" lastClr="FFFFFF"/>
      </a:lt1>
      <a:dk2>
        <a:srgbClr val="98D0DA"/>
      </a:dk2>
      <a:lt2>
        <a:srgbClr val="E6F8FC"/>
      </a:lt2>
      <a:accent1>
        <a:srgbClr val="ED1848"/>
      </a:accent1>
      <a:accent2>
        <a:srgbClr val="98D0DA"/>
      </a:accent2>
      <a:accent3>
        <a:srgbClr val="073453"/>
      </a:accent3>
      <a:accent4>
        <a:srgbClr val="F7A2B5"/>
      </a:accent4>
      <a:accent5>
        <a:srgbClr val="C1E2E8"/>
      </a:accent5>
      <a:accent6>
        <a:srgbClr val="7AD9EF"/>
      </a:accent6>
      <a:hlink>
        <a:srgbClr val="ED1848"/>
      </a:hlink>
      <a:folHlink>
        <a:srgbClr val="ED184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920</Words>
  <Application>Microsoft Macintosh PowerPoint</Application>
  <PresentationFormat>Widescreen</PresentationFormat>
  <Paragraphs>188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Arial Black</vt:lpstr>
      <vt:lpstr>Calibri</vt:lpstr>
      <vt:lpstr>Wingdings</vt:lpstr>
      <vt:lpstr>Motiv Office</vt:lpstr>
      <vt:lpstr>AGILE PLAYBOOK</vt:lpstr>
      <vt:lpstr>Difference between Agile and Waterfall</vt:lpstr>
      <vt:lpstr>Typical (SCRUM) practices</vt:lpstr>
      <vt:lpstr>TYPICAL (SCRUM) ROLES</vt:lpstr>
      <vt:lpstr>Most important role: PRODUCT OWNER</vt:lpstr>
      <vt:lpstr>Typical Agile project setup in CN</vt:lpstr>
      <vt:lpstr>5 things WHAT TO focus ON your pROJECT! </vt:lpstr>
      <vt:lpstr>1. KICKOFF MEETING iS A SUCCESS DRIVER</vt:lpstr>
      <vt:lpstr>What is a kickoff meeting (Bad Example)</vt:lpstr>
      <vt:lpstr>Try to understand your product needs</vt:lpstr>
      <vt:lpstr>Groom the backlog together</vt:lpstr>
      <vt:lpstr>2. Don`t be afraid of Poker planning</vt:lpstr>
      <vt:lpstr>Group estimation – Poker Planning</vt:lpstr>
      <vt:lpstr>But What is the  goal of the session ?</vt:lpstr>
      <vt:lpstr>Poker planning example on 1  USER STORY</vt:lpstr>
      <vt:lpstr>How long does a woman need to prepare for a date ?</vt:lpstr>
      <vt:lpstr>3. Make sure That everybody knows what does DONE mean</vt:lpstr>
      <vt:lpstr>DoD vs Acceptance Criteria</vt:lpstr>
      <vt:lpstr>Kickoff meeting agenda (2 days)</vt:lpstr>
      <vt:lpstr>Tips and tricks Sprint review / demo</vt:lpstr>
      <vt:lpstr>4. Feedback is a must tips for Demo and Retrospective</vt:lpstr>
      <vt:lpstr>Sprint Review / Demo</vt:lpstr>
      <vt:lpstr>PowerPoint Presentation</vt:lpstr>
      <vt:lpstr>Tips for your Retrospectives</vt:lpstr>
      <vt:lpstr>5. Setup your mindset on mvp mode</vt:lpstr>
      <vt:lpstr>MVP</vt:lpstr>
      <vt:lpstr>∞. different project different agile setup</vt:lpstr>
      <vt:lpstr>WILL / WON`T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2015-10-02T09:54:54Z</dcterms:created>
  <dcterms:modified xsi:type="dcterms:W3CDTF">2018-03-19T16:26:15Z</dcterms:modified>
</cp:coreProperties>
</file>